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67" r:id="rId3"/>
    <p:sldId id="257" r:id="rId4"/>
    <p:sldId id="268" r:id="rId5"/>
    <p:sldId id="269" r:id="rId6"/>
    <p:sldId id="258" r:id="rId7"/>
    <p:sldId id="270" r:id="rId8"/>
    <p:sldId id="284" r:id="rId9"/>
    <p:sldId id="265" r:id="rId10"/>
    <p:sldId id="285" r:id="rId11"/>
    <p:sldId id="266" r:id="rId12"/>
    <p:sldId id="271" r:id="rId13"/>
    <p:sldId id="272" r:id="rId14"/>
    <p:sldId id="286" r:id="rId15"/>
    <p:sldId id="273" r:id="rId16"/>
    <p:sldId id="274" r:id="rId17"/>
    <p:sldId id="275" r:id="rId18"/>
    <p:sldId id="276" r:id="rId19"/>
    <p:sldId id="287" r:id="rId20"/>
    <p:sldId id="288" r:id="rId21"/>
    <p:sldId id="289" r:id="rId22"/>
    <p:sldId id="277" r:id="rId23"/>
    <p:sldId id="290" r:id="rId24"/>
    <p:sldId id="281" r:id="rId25"/>
    <p:sldId id="291" r:id="rId26"/>
    <p:sldId id="292" r:id="rId27"/>
    <p:sldId id="2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89" d="100"/>
          <a:sy n="89" d="100"/>
        </p:scale>
        <p:origin x="72" y="5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19FC71-F3A3-4050-867C-57512AD92EDB}" type="doc">
      <dgm:prSet loTypeId="urn:microsoft.com/office/officeart/2005/8/layout/process1" loCatId="process" qsTypeId="urn:microsoft.com/office/officeart/2005/8/quickstyle/simple1" qsCatId="simple" csTypeId="urn:microsoft.com/office/officeart/2005/8/colors/colorful2" csCatId="colorful" phldr="1"/>
      <dgm:spPr/>
    </dgm:pt>
    <dgm:pt modelId="{E0221B19-DE49-47D6-8CC4-D8D4F8225DC8}">
      <dgm:prSet phldrT="[Text]"/>
      <dgm:spPr/>
      <dgm:t>
        <a:bodyPr/>
        <a:lstStyle/>
        <a:p>
          <a:pPr>
            <a:lnSpc>
              <a:spcPct val="100000"/>
            </a:lnSpc>
          </a:pPr>
          <a:r>
            <a:rPr lang="en-CA"/>
            <a:t>Initial Requirement</a:t>
          </a:r>
          <a:endParaRPr lang="en-CA" dirty="0"/>
        </a:p>
      </dgm:t>
    </dgm:pt>
    <dgm:pt modelId="{5AD6D648-C2E5-4AA3-B458-26EF4C8E43BB}" type="parTrans" cxnId="{1D42CDAB-69C4-4225-8EF0-41FBEE106040}">
      <dgm:prSet/>
      <dgm:spPr/>
      <dgm:t>
        <a:bodyPr/>
        <a:lstStyle/>
        <a:p>
          <a:endParaRPr lang="en-CA"/>
        </a:p>
      </dgm:t>
    </dgm:pt>
    <dgm:pt modelId="{DD8042B6-A647-479D-BFE2-A77E3301A148}" type="sibTrans" cxnId="{1D42CDAB-69C4-4225-8EF0-41FBEE106040}">
      <dgm:prSet/>
      <dgm:spPr/>
      <dgm:t>
        <a:bodyPr/>
        <a:lstStyle/>
        <a:p>
          <a:endParaRPr lang="en-CA"/>
        </a:p>
      </dgm:t>
    </dgm:pt>
    <dgm:pt modelId="{5BD731B5-5B5A-4CEE-A3DE-B7A15AACCF74}">
      <dgm:prSet phldrT="[Text]"/>
      <dgm:spPr/>
      <dgm:t>
        <a:bodyPr/>
        <a:lstStyle/>
        <a:p>
          <a:pPr>
            <a:lnSpc>
              <a:spcPct val="100000"/>
            </a:lnSpc>
          </a:pPr>
          <a:r>
            <a:rPr lang="en-CA"/>
            <a:t>Design</a:t>
          </a:r>
          <a:endParaRPr lang="en-CA" dirty="0"/>
        </a:p>
      </dgm:t>
    </dgm:pt>
    <dgm:pt modelId="{10B3ED23-F4C9-45CC-97A0-DDDB5446D003}" type="parTrans" cxnId="{84166AC0-4156-46A7-B9E1-499EFB62103E}">
      <dgm:prSet/>
      <dgm:spPr/>
      <dgm:t>
        <a:bodyPr/>
        <a:lstStyle/>
        <a:p>
          <a:endParaRPr lang="en-CA"/>
        </a:p>
      </dgm:t>
    </dgm:pt>
    <dgm:pt modelId="{C8181E5B-F001-4A56-B759-0D624818870B}" type="sibTrans" cxnId="{84166AC0-4156-46A7-B9E1-499EFB62103E}">
      <dgm:prSet/>
      <dgm:spPr/>
      <dgm:t>
        <a:bodyPr/>
        <a:lstStyle/>
        <a:p>
          <a:endParaRPr lang="en-CA"/>
        </a:p>
      </dgm:t>
    </dgm:pt>
    <dgm:pt modelId="{71AA003E-CB73-46F2-9A09-BC02B7443617}">
      <dgm:prSet phldrT="[Text]"/>
      <dgm:spPr/>
      <dgm:t>
        <a:bodyPr/>
        <a:lstStyle/>
        <a:p>
          <a:pPr>
            <a:lnSpc>
              <a:spcPct val="100000"/>
            </a:lnSpc>
          </a:pPr>
          <a:r>
            <a:rPr lang="en-CA"/>
            <a:t>Implementation/ Coding</a:t>
          </a:r>
          <a:endParaRPr lang="en-CA" dirty="0"/>
        </a:p>
      </dgm:t>
    </dgm:pt>
    <dgm:pt modelId="{40332700-67E9-4D14-A258-A8704DB07AD4}" type="parTrans" cxnId="{BFA4B00C-6AC1-4C33-9894-968A40ADA5F1}">
      <dgm:prSet/>
      <dgm:spPr/>
      <dgm:t>
        <a:bodyPr/>
        <a:lstStyle/>
        <a:p>
          <a:endParaRPr lang="en-CA"/>
        </a:p>
      </dgm:t>
    </dgm:pt>
    <dgm:pt modelId="{97FAFADE-3D6F-41FD-B67A-5F6D4D9AD95D}" type="sibTrans" cxnId="{BFA4B00C-6AC1-4C33-9894-968A40ADA5F1}">
      <dgm:prSet/>
      <dgm:spPr/>
      <dgm:t>
        <a:bodyPr/>
        <a:lstStyle/>
        <a:p>
          <a:endParaRPr lang="en-CA"/>
        </a:p>
      </dgm:t>
    </dgm:pt>
    <dgm:pt modelId="{53F73962-31B0-414C-B31F-C0737C650C91}">
      <dgm:prSet phldrT="[Text]"/>
      <dgm:spPr/>
      <dgm:t>
        <a:bodyPr/>
        <a:lstStyle/>
        <a:p>
          <a:pPr>
            <a:lnSpc>
              <a:spcPct val="100000"/>
            </a:lnSpc>
          </a:pPr>
          <a:r>
            <a:rPr lang="en-CA"/>
            <a:t>Development</a:t>
          </a:r>
          <a:endParaRPr lang="en-CA" dirty="0"/>
        </a:p>
      </dgm:t>
    </dgm:pt>
    <dgm:pt modelId="{8F10ABCB-0519-4252-A9D0-AC670630A986}" type="parTrans" cxnId="{BBC05BF6-780A-4218-ADFB-9A82BB95DD63}">
      <dgm:prSet/>
      <dgm:spPr/>
      <dgm:t>
        <a:bodyPr/>
        <a:lstStyle/>
        <a:p>
          <a:endParaRPr lang="en-CA"/>
        </a:p>
      </dgm:t>
    </dgm:pt>
    <dgm:pt modelId="{431A5C64-0161-47B4-A9DB-47DA5FBDA84E}" type="sibTrans" cxnId="{BBC05BF6-780A-4218-ADFB-9A82BB95DD63}">
      <dgm:prSet/>
      <dgm:spPr/>
      <dgm:t>
        <a:bodyPr/>
        <a:lstStyle/>
        <a:p>
          <a:endParaRPr lang="en-CA"/>
        </a:p>
      </dgm:t>
    </dgm:pt>
    <dgm:pt modelId="{29C27D1B-E9E1-4E0E-80BB-6CCD9276240B}">
      <dgm:prSet phldrT="[Text]"/>
      <dgm:spPr/>
      <dgm:t>
        <a:bodyPr/>
        <a:lstStyle/>
        <a:p>
          <a:pPr>
            <a:lnSpc>
              <a:spcPct val="100000"/>
            </a:lnSpc>
          </a:pPr>
          <a:r>
            <a:rPr lang="en-CA"/>
            <a:t>Testing</a:t>
          </a:r>
          <a:endParaRPr lang="en-CA" dirty="0"/>
        </a:p>
      </dgm:t>
    </dgm:pt>
    <dgm:pt modelId="{F689D452-0B8B-429C-92E3-3EC2CA12781F}" type="parTrans" cxnId="{636E9E21-123E-400E-9B24-E9D06D65BE14}">
      <dgm:prSet/>
      <dgm:spPr/>
      <dgm:t>
        <a:bodyPr/>
        <a:lstStyle/>
        <a:p>
          <a:endParaRPr lang="en-CA"/>
        </a:p>
      </dgm:t>
    </dgm:pt>
    <dgm:pt modelId="{2BEBA897-9D61-4E86-875A-C88C5277B1BC}" type="sibTrans" cxnId="{636E9E21-123E-400E-9B24-E9D06D65BE14}">
      <dgm:prSet/>
      <dgm:spPr/>
      <dgm:t>
        <a:bodyPr/>
        <a:lstStyle/>
        <a:p>
          <a:endParaRPr lang="en-CA"/>
        </a:p>
      </dgm:t>
    </dgm:pt>
    <dgm:pt modelId="{5A220B54-0F65-498F-A6A1-DA34510FF886}">
      <dgm:prSet phldrT="[Text]"/>
      <dgm:spPr/>
      <dgm:t>
        <a:bodyPr/>
        <a:lstStyle/>
        <a:p>
          <a:pPr>
            <a:lnSpc>
              <a:spcPct val="100000"/>
            </a:lnSpc>
          </a:pPr>
          <a:r>
            <a:rPr lang="en-CA" dirty="0"/>
            <a:t>Final Report</a:t>
          </a:r>
        </a:p>
      </dgm:t>
    </dgm:pt>
    <dgm:pt modelId="{4264E72F-91A9-4611-8266-BD99637FE79B}" type="parTrans" cxnId="{CA94341C-1FA1-41EE-9564-79BECCC8CECF}">
      <dgm:prSet/>
      <dgm:spPr/>
      <dgm:t>
        <a:bodyPr/>
        <a:lstStyle/>
        <a:p>
          <a:endParaRPr lang="en-CA"/>
        </a:p>
      </dgm:t>
    </dgm:pt>
    <dgm:pt modelId="{B34E0290-3E70-4485-99A2-92A64C1358D5}" type="sibTrans" cxnId="{CA94341C-1FA1-41EE-9564-79BECCC8CECF}">
      <dgm:prSet/>
      <dgm:spPr/>
      <dgm:t>
        <a:bodyPr/>
        <a:lstStyle/>
        <a:p>
          <a:endParaRPr lang="en-CA"/>
        </a:p>
      </dgm:t>
    </dgm:pt>
    <dgm:pt modelId="{8EBA8691-3EA4-452D-B4D6-7664A91F477A}" type="pres">
      <dgm:prSet presAssocID="{DC19FC71-F3A3-4050-867C-57512AD92EDB}" presName="Name0" presStyleCnt="0">
        <dgm:presLayoutVars>
          <dgm:dir/>
          <dgm:resizeHandles val="exact"/>
        </dgm:presLayoutVars>
      </dgm:prSet>
      <dgm:spPr/>
    </dgm:pt>
    <dgm:pt modelId="{5EC095D0-2E66-4F35-91B1-773A5499ECBA}" type="pres">
      <dgm:prSet presAssocID="{E0221B19-DE49-47D6-8CC4-D8D4F8225DC8}" presName="node" presStyleLbl="node1" presStyleIdx="0" presStyleCnt="6">
        <dgm:presLayoutVars>
          <dgm:bulletEnabled val="1"/>
        </dgm:presLayoutVars>
      </dgm:prSet>
      <dgm:spPr/>
    </dgm:pt>
    <dgm:pt modelId="{E455066E-98B8-4FEF-9BAC-E97A0377CA6D}" type="pres">
      <dgm:prSet presAssocID="{DD8042B6-A647-479D-BFE2-A77E3301A148}" presName="sibTrans" presStyleLbl="sibTrans2D1" presStyleIdx="0" presStyleCnt="5"/>
      <dgm:spPr/>
    </dgm:pt>
    <dgm:pt modelId="{E7458EA3-8887-43E9-B637-AE1ECB910AD0}" type="pres">
      <dgm:prSet presAssocID="{DD8042B6-A647-479D-BFE2-A77E3301A148}" presName="connectorText" presStyleLbl="sibTrans2D1" presStyleIdx="0" presStyleCnt="5"/>
      <dgm:spPr/>
    </dgm:pt>
    <dgm:pt modelId="{ECFA9093-6704-4C89-820E-CB4F8454BDFF}" type="pres">
      <dgm:prSet presAssocID="{5BD731B5-5B5A-4CEE-A3DE-B7A15AACCF74}" presName="node" presStyleLbl="node1" presStyleIdx="1" presStyleCnt="6">
        <dgm:presLayoutVars>
          <dgm:bulletEnabled val="1"/>
        </dgm:presLayoutVars>
      </dgm:prSet>
      <dgm:spPr/>
    </dgm:pt>
    <dgm:pt modelId="{545D33AB-3843-4CF1-9CAB-B95E9C831227}" type="pres">
      <dgm:prSet presAssocID="{C8181E5B-F001-4A56-B759-0D624818870B}" presName="sibTrans" presStyleLbl="sibTrans2D1" presStyleIdx="1" presStyleCnt="5"/>
      <dgm:spPr/>
    </dgm:pt>
    <dgm:pt modelId="{1437EB43-F30C-48A8-8E1E-3454FE36D521}" type="pres">
      <dgm:prSet presAssocID="{C8181E5B-F001-4A56-B759-0D624818870B}" presName="connectorText" presStyleLbl="sibTrans2D1" presStyleIdx="1" presStyleCnt="5"/>
      <dgm:spPr/>
    </dgm:pt>
    <dgm:pt modelId="{5906D7C8-BA99-4A76-A63B-B743A4FBEE04}" type="pres">
      <dgm:prSet presAssocID="{71AA003E-CB73-46F2-9A09-BC02B7443617}" presName="node" presStyleLbl="node1" presStyleIdx="2" presStyleCnt="6">
        <dgm:presLayoutVars>
          <dgm:bulletEnabled val="1"/>
        </dgm:presLayoutVars>
      </dgm:prSet>
      <dgm:spPr/>
    </dgm:pt>
    <dgm:pt modelId="{3FE8B348-1A31-4B63-9207-AA7038C87B10}" type="pres">
      <dgm:prSet presAssocID="{97FAFADE-3D6F-41FD-B67A-5F6D4D9AD95D}" presName="sibTrans" presStyleLbl="sibTrans2D1" presStyleIdx="2" presStyleCnt="5"/>
      <dgm:spPr/>
    </dgm:pt>
    <dgm:pt modelId="{796B6E4A-3741-4484-8E3E-DF796CC27C6C}" type="pres">
      <dgm:prSet presAssocID="{97FAFADE-3D6F-41FD-B67A-5F6D4D9AD95D}" presName="connectorText" presStyleLbl="sibTrans2D1" presStyleIdx="2" presStyleCnt="5"/>
      <dgm:spPr/>
    </dgm:pt>
    <dgm:pt modelId="{14D3FB82-F549-4EF5-A711-6A0C26CE0605}" type="pres">
      <dgm:prSet presAssocID="{53F73962-31B0-414C-B31F-C0737C650C91}" presName="node" presStyleLbl="node1" presStyleIdx="3" presStyleCnt="6">
        <dgm:presLayoutVars>
          <dgm:bulletEnabled val="1"/>
        </dgm:presLayoutVars>
      </dgm:prSet>
      <dgm:spPr/>
    </dgm:pt>
    <dgm:pt modelId="{2402C74F-C3B8-4021-839D-B759E496729F}" type="pres">
      <dgm:prSet presAssocID="{431A5C64-0161-47B4-A9DB-47DA5FBDA84E}" presName="sibTrans" presStyleLbl="sibTrans2D1" presStyleIdx="3" presStyleCnt="5"/>
      <dgm:spPr/>
    </dgm:pt>
    <dgm:pt modelId="{C0DB9D5E-3D05-4830-BC76-709E8D504D2D}" type="pres">
      <dgm:prSet presAssocID="{431A5C64-0161-47B4-A9DB-47DA5FBDA84E}" presName="connectorText" presStyleLbl="sibTrans2D1" presStyleIdx="3" presStyleCnt="5"/>
      <dgm:spPr/>
    </dgm:pt>
    <dgm:pt modelId="{B463C03D-77B1-4336-8DF1-034B6F195C9C}" type="pres">
      <dgm:prSet presAssocID="{29C27D1B-E9E1-4E0E-80BB-6CCD9276240B}" presName="node" presStyleLbl="node1" presStyleIdx="4" presStyleCnt="6">
        <dgm:presLayoutVars>
          <dgm:bulletEnabled val="1"/>
        </dgm:presLayoutVars>
      </dgm:prSet>
      <dgm:spPr/>
    </dgm:pt>
    <dgm:pt modelId="{1A88B0B7-837C-4258-80AA-14960D913F1F}" type="pres">
      <dgm:prSet presAssocID="{2BEBA897-9D61-4E86-875A-C88C5277B1BC}" presName="sibTrans" presStyleLbl="sibTrans2D1" presStyleIdx="4" presStyleCnt="5"/>
      <dgm:spPr/>
    </dgm:pt>
    <dgm:pt modelId="{AB7037BF-86DD-48EA-87A1-B2F5A1307A3C}" type="pres">
      <dgm:prSet presAssocID="{2BEBA897-9D61-4E86-875A-C88C5277B1BC}" presName="connectorText" presStyleLbl="sibTrans2D1" presStyleIdx="4" presStyleCnt="5"/>
      <dgm:spPr/>
    </dgm:pt>
    <dgm:pt modelId="{4C290B39-01D1-42C5-81AB-4E873DDCE999}" type="pres">
      <dgm:prSet presAssocID="{5A220B54-0F65-498F-A6A1-DA34510FF886}" presName="node" presStyleLbl="node1" presStyleIdx="5" presStyleCnt="6">
        <dgm:presLayoutVars>
          <dgm:bulletEnabled val="1"/>
        </dgm:presLayoutVars>
      </dgm:prSet>
      <dgm:spPr/>
    </dgm:pt>
  </dgm:ptLst>
  <dgm:cxnLst>
    <dgm:cxn modelId="{85095407-3168-4952-ABCE-37A3D6B5999C}" type="presOf" srcId="{DC19FC71-F3A3-4050-867C-57512AD92EDB}" destId="{8EBA8691-3EA4-452D-B4D6-7664A91F477A}" srcOrd="0" destOrd="0" presId="urn:microsoft.com/office/officeart/2005/8/layout/process1"/>
    <dgm:cxn modelId="{BFA4B00C-6AC1-4C33-9894-968A40ADA5F1}" srcId="{DC19FC71-F3A3-4050-867C-57512AD92EDB}" destId="{71AA003E-CB73-46F2-9A09-BC02B7443617}" srcOrd="2" destOrd="0" parTransId="{40332700-67E9-4D14-A258-A8704DB07AD4}" sibTransId="{97FAFADE-3D6F-41FD-B67A-5F6D4D9AD95D}"/>
    <dgm:cxn modelId="{CA94341C-1FA1-41EE-9564-79BECCC8CECF}" srcId="{DC19FC71-F3A3-4050-867C-57512AD92EDB}" destId="{5A220B54-0F65-498F-A6A1-DA34510FF886}" srcOrd="5" destOrd="0" parTransId="{4264E72F-91A9-4611-8266-BD99637FE79B}" sibTransId="{B34E0290-3E70-4485-99A2-92A64C1358D5}"/>
    <dgm:cxn modelId="{636E9E21-123E-400E-9B24-E9D06D65BE14}" srcId="{DC19FC71-F3A3-4050-867C-57512AD92EDB}" destId="{29C27D1B-E9E1-4E0E-80BB-6CCD9276240B}" srcOrd="4" destOrd="0" parTransId="{F689D452-0B8B-429C-92E3-3EC2CA12781F}" sibTransId="{2BEBA897-9D61-4E86-875A-C88C5277B1BC}"/>
    <dgm:cxn modelId="{F77D6B2B-2841-4FEB-ADC0-A02163DBC6DE}" type="presOf" srcId="{C8181E5B-F001-4A56-B759-0D624818870B}" destId="{545D33AB-3843-4CF1-9CAB-B95E9C831227}" srcOrd="0" destOrd="0" presId="urn:microsoft.com/office/officeart/2005/8/layout/process1"/>
    <dgm:cxn modelId="{920E662C-7B05-469D-A898-F3459A1692CE}" type="presOf" srcId="{2BEBA897-9D61-4E86-875A-C88C5277B1BC}" destId="{1A88B0B7-837C-4258-80AA-14960D913F1F}" srcOrd="0" destOrd="0" presId="urn:microsoft.com/office/officeart/2005/8/layout/process1"/>
    <dgm:cxn modelId="{94B1C037-C000-416A-A566-5C4B343D1528}" type="presOf" srcId="{C8181E5B-F001-4A56-B759-0D624818870B}" destId="{1437EB43-F30C-48A8-8E1E-3454FE36D521}" srcOrd="1" destOrd="0" presId="urn:microsoft.com/office/officeart/2005/8/layout/process1"/>
    <dgm:cxn modelId="{B1AE8F71-2A04-454E-931A-52D6553550E7}" type="presOf" srcId="{5A220B54-0F65-498F-A6A1-DA34510FF886}" destId="{4C290B39-01D1-42C5-81AB-4E873DDCE999}" srcOrd="0" destOrd="0" presId="urn:microsoft.com/office/officeart/2005/8/layout/process1"/>
    <dgm:cxn modelId="{FBE7B656-143D-4DFC-A13F-AE1937FBCD3E}" type="presOf" srcId="{29C27D1B-E9E1-4E0E-80BB-6CCD9276240B}" destId="{B463C03D-77B1-4336-8DF1-034B6F195C9C}" srcOrd="0" destOrd="0" presId="urn:microsoft.com/office/officeart/2005/8/layout/process1"/>
    <dgm:cxn modelId="{27BF4189-2796-4E13-BF7A-9FD4401ABB2E}" type="presOf" srcId="{53F73962-31B0-414C-B31F-C0737C650C91}" destId="{14D3FB82-F549-4EF5-A711-6A0C26CE0605}" srcOrd="0" destOrd="0" presId="urn:microsoft.com/office/officeart/2005/8/layout/process1"/>
    <dgm:cxn modelId="{84770F8F-CDFF-4805-8518-FF597D8AC619}" type="presOf" srcId="{5BD731B5-5B5A-4CEE-A3DE-B7A15AACCF74}" destId="{ECFA9093-6704-4C89-820E-CB4F8454BDFF}" srcOrd="0" destOrd="0" presId="urn:microsoft.com/office/officeart/2005/8/layout/process1"/>
    <dgm:cxn modelId="{993A4198-FB95-4E80-B425-66CA7C9CE7E8}" type="presOf" srcId="{431A5C64-0161-47B4-A9DB-47DA5FBDA84E}" destId="{2402C74F-C3B8-4021-839D-B759E496729F}" srcOrd="0" destOrd="0" presId="urn:microsoft.com/office/officeart/2005/8/layout/process1"/>
    <dgm:cxn modelId="{5134F19F-D6E5-4A8D-ABFB-28D4C8F47B9C}" type="presOf" srcId="{97FAFADE-3D6F-41FD-B67A-5F6D4D9AD95D}" destId="{3FE8B348-1A31-4B63-9207-AA7038C87B10}" srcOrd="0" destOrd="0" presId="urn:microsoft.com/office/officeart/2005/8/layout/process1"/>
    <dgm:cxn modelId="{1D42CDAB-69C4-4225-8EF0-41FBEE106040}" srcId="{DC19FC71-F3A3-4050-867C-57512AD92EDB}" destId="{E0221B19-DE49-47D6-8CC4-D8D4F8225DC8}" srcOrd="0" destOrd="0" parTransId="{5AD6D648-C2E5-4AA3-B458-26EF4C8E43BB}" sibTransId="{DD8042B6-A647-479D-BFE2-A77E3301A148}"/>
    <dgm:cxn modelId="{84166AC0-4156-46A7-B9E1-499EFB62103E}" srcId="{DC19FC71-F3A3-4050-867C-57512AD92EDB}" destId="{5BD731B5-5B5A-4CEE-A3DE-B7A15AACCF74}" srcOrd="1" destOrd="0" parTransId="{10B3ED23-F4C9-45CC-97A0-DDDB5446D003}" sibTransId="{C8181E5B-F001-4A56-B759-0D624818870B}"/>
    <dgm:cxn modelId="{727BF8C5-DF60-49D5-9763-3DBF2DF5742F}" type="presOf" srcId="{2BEBA897-9D61-4E86-875A-C88C5277B1BC}" destId="{AB7037BF-86DD-48EA-87A1-B2F5A1307A3C}" srcOrd="1" destOrd="0" presId="urn:microsoft.com/office/officeart/2005/8/layout/process1"/>
    <dgm:cxn modelId="{1A30ABCF-29CD-4844-BE61-BF31F173D216}" type="presOf" srcId="{E0221B19-DE49-47D6-8CC4-D8D4F8225DC8}" destId="{5EC095D0-2E66-4F35-91B1-773A5499ECBA}" srcOrd="0" destOrd="0" presId="urn:microsoft.com/office/officeart/2005/8/layout/process1"/>
    <dgm:cxn modelId="{92EA8AD7-6FB8-42C0-9A1D-DE91218E75F6}" type="presOf" srcId="{71AA003E-CB73-46F2-9A09-BC02B7443617}" destId="{5906D7C8-BA99-4A76-A63B-B743A4FBEE04}" srcOrd="0" destOrd="0" presId="urn:microsoft.com/office/officeart/2005/8/layout/process1"/>
    <dgm:cxn modelId="{2ABAFAE4-DE84-4A7F-B63A-65A19E9B7C40}" type="presOf" srcId="{431A5C64-0161-47B4-A9DB-47DA5FBDA84E}" destId="{C0DB9D5E-3D05-4830-BC76-709E8D504D2D}" srcOrd="1" destOrd="0" presId="urn:microsoft.com/office/officeart/2005/8/layout/process1"/>
    <dgm:cxn modelId="{25C581E9-0816-42BC-A98D-D7FD2A41C13E}" type="presOf" srcId="{97FAFADE-3D6F-41FD-B67A-5F6D4D9AD95D}" destId="{796B6E4A-3741-4484-8E3E-DF796CC27C6C}" srcOrd="1" destOrd="0" presId="urn:microsoft.com/office/officeart/2005/8/layout/process1"/>
    <dgm:cxn modelId="{BBC05BF6-780A-4218-ADFB-9A82BB95DD63}" srcId="{DC19FC71-F3A3-4050-867C-57512AD92EDB}" destId="{53F73962-31B0-414C-B31F-C0737C650C91}" srcOrd="3" destOrd="0" parTransId="{8F10ABCB-0519-4252-A9D0-AC670630A986}" sibTransId="{431A5C64-0161-47B4-A9DB-47DA5FBDA84E}"/>
    <dgm:cxn modelId="{2A717BF7-072B-41C4-9275-129999B16A06}" type="presOf" srcId="{DD8042B6-A647-479D-BFE2-A77E3301A148}" destId="{E7458EA3-8887-43E9-B637-AE1ECB910AD0}" srcOrd="1" destOrd="0" presId="urn:microsoft.com/office/officeart/2005/8/layout/process1"/>
    <dgm:cxn modelId="{A743B1F7-3904-4128-A4AE-0DD919F464EE}" type="presOf" srcId="{DD8042B6-A647-479D-BFE2-A77E3301A148}" destId="{E455066E-98B8-4FEF-9BAC-E97A0377CA6D}" srcOrd="0" destOrd="0" presId="urn:microsoft.com/office/officeart/2005/8/layout/process1"/>
    <dgm:cxn modelId="{176D79CE-19B4-4F97-92FB-E8BD57610B30}" type="presParOf" srcId="{8EBA8691-3EA4-452D-B4D6-7664A91F477A}" destId="{5EC095D0-2E66-4F35-91B1-773A5499ECBA}" srcOrd="0" destOrd="0" presId="urn:microsoft.com/office/officeart/2005/8/layout/process1"/>
    <dgm:cxn modelId="{70010CCA-86DE-42E2-8499-DE96AE2FE975}" type="presParOf" srcId="{8EBA8691-3EA4-452D-B4D6-7664A91F477A}" destId="{E455066E-98B8-4FEF-9BAC-E97A0377CA6D}" srcOrd="1" destOrd="0" presId="urn:microsoft.com/office/officeart/2005/8/layout/process1"/>
    <dgm:cxn modelId="{7E55C7F9-1EE2-4B2B-A7E4-61E454A29893}" type="presParOf" srcId="{E455066E-98B8-4FEF-9BAC-E97A0377CA6D}" destId="{E7458EA3-8887-43E9-B637-AE1ECB910AD0}" srcOrd="0" destOrd="0" presId="urn:microsoft.com/office/officeart/2005/8/layout/process1"/>
    <dgm:cxn modelId="{174D89DE-6368-42B3-B614-62AA3889298A}" type="presParOf" srcId="{8EBA8691-3EA4-452D-B4D6-7664A91F477A}" destId="{ECFA9093-6704-4C89-820E-CB4F8454BDFF}" srcOrd="2" destOrd="0" presId="urn:microsoft.com/office/officeart/2005/8/layout/process1"/>
    <dgm:cxn modelId="{7F827150-A072-4D6F-A7A7-E20404E805AD}" type="presParOf" srcId="{8EBA8691-3EA4-452D-B4D6-7664A91F477A}" destId="{545D33AB-3843-4CF1-9CAB-B95E9C831227}" srcOrd="3" destOrd="0" presId="urn:microsoft.com/office/officeart/2005/8/layout/process1"/>
    <dgm:cxn modelId="{5A77B366-2754-40FE-AC30-CEED1F5D2B62}" type="presParOf" srcId="{545D33AB-3843-4CF1-9CAB-B95E9C831227}" destId="{1437EB43-F30C-48A8-8E1E-3454FE36D521}" srcOrd="0" destOrd="0" presId="urn:microsoft.com/office/officeart/2005/8/layout/process1"/>
    <dgm:cxn modelId="{3B1EECF7-DC76-4C4A-A230-12BB505AA6E1}" type="presParOf" srcId="{8EBA8691-3EA4-452D-B4D6-7664A91F477A}" destId="{5906D7C8-BA99-4A76-A63B-B743A4FBEE04}" srcOrd="4" destOrd="0" presId="urn:microsoft.com/office/officeart/2005/8/layout/process1"/>
    <dgm:cxn modelId="{8650D0A4-0723-450D-98C5-6323596F2A4B}" type="presParOf" srcId="{8EBA8691-3EA4-452D-B4D6-7664A91F477A}" destId="{3FE8B348-1A31-4B63-9207-AA7038C87B10}" srcOrd="5" destOrd="0" presId="urn:microsoft.com/office/officeart/2005/8/layout/process1"/>
    <dgm:cxn modelId="{D3A1165F-C7C0-4E47-A366-033630318CB7}" type="presParOf" srcId="{3FE8B348-1A31-4B63-9207-AA7038C87B10}" destId="{796B6E4A-3741-4484-8E3E-DF796CC27C6C}" srcOrd="0" destOrd="0" presId="urn:microsoft.com/office/officeart/2005/8/layout/process1"/>
    <dgm:cxn modelId="{5039501D-E711-4AAB-8848-1355A4CBCE60}" type="presParOf" srcId="{8EBA8691-3EA4-452D-B4D6-7664A91F477A}" destId="{14D3FB82-F549-4EF5-A711-6A0C26CE0605}" srcOrd="6" destOrd="0" presId="urn:microsoft.com/office/officeart/2005/8/layout/process1"/>
    <dgm:cxn modelId="{11C1B478-D651-44A6-AF6E-8FF5192AA079}" type="presParOf" srcId="{8EBA8691-3EA4-452D-B4D6-7664A91F477A}" destId="{2402C74F-C3B8-4021-839D-B759E496729F}" srcOrd="7" destOrd="0" presId="urn:microsoft.com/office/officeart/2005/8/layout/process1"/>
    <dgm:cxn modelId="{C0B001C9-26E1-4EA5-A69C-104E0FDD4236}" type="presParOf" srcId="{2402C74F-C3B8-4021-839D-B759E496729F}" destId="{C0DB9D5E-3D05-4830-BC76-709E8D504D2D}" srcOrd="0" destOrd="0" presId="urn:microsoft.com/office/officeart/2005/8/layout/process1"/>
    <dgm:cxn modelId="{D3D3869D-27FD-4150-BEDF-E9B26B4E0F7D}" type="presParOf" srcId="{8EBA8691-3EA4-452D-B4D6-7664A91F477A}" destId="{B463C03D-77B1-4336-8DF1-034B6F195C9C}" srcOrd="8" destOrd="0" presId="urn:microsoft.com/office/officeart/2005/8/layout/process1"/>
    <dgm:cxn modelId="{93C7D4C7-8F51-4478-9457-D8803B8623AF}" type="presParOf" srcId="{8EBA8691-3EA4-452D-B4D6-7664A91F477A}" destId="{1A88B0B7-837C-4258-80AA-14960D913F1F}" srcOrd="9" destOrd="0" presId="urn:microsoft.com/office/officeart/2005/8/layout/process1"/>
    <dgm:cxn modelId="{F534F5B9-A248-41A6-8271-03A91E890BA0}" type="presParOf" srcId="{1A88B0B7-837C-4258-80AA-14960D913F1F}" destId="{AB7037BF-86DD-48EA-87A1-B2F5A1307A3C}" srcOrd="0" destOrd="0" presId="urn:microsoft.com/office/officeart/2005/8/layout/process1"/>
    <dgm:cxn modelId="{2BEC9B8E-D93F-47CA-9D3E-744EDD60B2DA}" type="presParOf" srcId="{8EBA8691-3EA4-452D-B4D6-7664A91F477A}" destId="{4C290B39-01D1-42C5-81AB-4E873DDCE999}"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4C11A5-407D-4EB2-AA4E-98950851A87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CA"/>
        </a:p>
      </dgm:t>
    </dgm:pt>
    <dgm:pt modelId="{8B02E736-F41C-44B9-A72B-69BCE6A61BF1}">
      <dgm:prSet phldrT="[Text]"/>
      <dgm:spPr/>
      <dgm:t>
        <a:bodyPr/>
        <a:lstStyle/>
        <a:p>
          <a:pPr>
            <a:lnSpc>
              <a:spcPct val="100000"/>
            </a:lnSpc>
            <a:defRPr b="1"/>
          </a:pPr>
          <a:r>
            <a:rPr lang="en-CA"/>
            <a:t>Research Datasets</a:t>
          </a:r>
        </a:p>
      </dgm:t>
    </dgm:pt>
    <dgm:pt modelId="{DA6E82C7-38A0-4C9B-B17F-A3893ACF32B2}" type="parTrans" cxnId="{D62F2BFD-7850-43B0-A46A-EE3F01A4A097}">
      <dgm:prSet/>
      <dgm:spPr/>
      <dgm:t>
        <a:bodyPr/>
        <a:lstStyle/>
        <a:p>
          <a:endParaRPr lang="en-CA"/>
        </a:p>
      </dgm:t>
    </dgm:pt>
    <dgm:pt modelId="{01417DAE-EE06-4F81-9A75-6B5895FFA831}" type="sibTrans" cxnId="{D62F2BFD-7850-43B0-A46A-EE3F01A4A097}">
      <dgm:prSet/>
      <dgm:spPr/>
      <dgm:t>
        <a:bodyPr/>
        <a:lstStyle/>
        <a:p>
          <a:endParaRPr lang="en-CA"/>
        </a:p>
      </dgm:t>
    </dgm:pt>
    <dgm:pt modelId="{F9ABF777-39BA-44D6-8D95-60AC365A8EF5}">
      <dgm:prSet phldrT="[Text]"/>
      <dgm:spPr/>
      <dgm:t>
        <a:bodyPr/>
        <a:lstStyle/>
        <a:p>
          <a:pPr>
            <a:lnSpc>
              <a:spcPct val="100000"/>
            </a:lnSpc>
          </a:pPr>
          <a:r>
            <a:rPr lang="en-CA" dirty="0"/>
            <a:t>BlackRock has a very diverse portfolio so it is important to find right dataset which is perfect for our research.</a:t>
          </a:r>
        </a:p>
      </dgm:t>
    </dgm:pt>
    <dgm:pt modelId="{6D2698CB-F621-4A9E-B93D-1EB2012F1019}" type="parTrans" cxnId="{C79C4119-9B13-4830-B4B2-5D4835FA5E61}">
      <dgm:prSet/>
      <dgm:spPr/>
      <dgm:t>
        <a:bodyPr/>
        <a:lstStyle/>
        <a:p>
          <a:endParaRPr lang="en-CA"/>
        </a:p>
      </dgm:t>
    </dgm:pt>
    <dgm:pt modelId="{6E965CAB-22CE-40CF-B643-EC6763E9608E}" type="sibTrans" cxnId="{C79C4119-9B13-4830-B4B2-5D4835FA5E61}">
      <dgm:prSet/>
      <dgm:spPr/>
      <dgm:t>
        <a:bodyPr/>
        <a:lstStyle/>
        <a:p>
          <a:endParaRPr lang="en-CA"/>
        </a:p>
      </dgm:t>
    </dgm:pt>
    <dgm:pt modelId="{F8D0D4E5-463D-44FA-AB4A-6F81900A024C}">
      <dgm:prSet phldrT="[Text]"/>
      <dgm:spPr/>
      <dgm:t>
        <a:bodyPr/>
        <a:lstStyle/>
        <a:p>
          <a:pPr>
            <a:lnSpc>
              <a:spcPct val="100000"/>
            </a:lnSpc>
            <a:defRPr b="1"/>
          </a:pPr>
          <a:r>
            <a:rPr lang="en-CA"/>
            <a:t>Collecting Dataset</a:t>
          </a:r>
        </a:p>
      </dgm:t>
    </dgm:pt>
    <dgm:pt modelId="{2B3223EB-D480-4220-8D1E-19692CB6FB26}" type="parTrans" cxnId="{E7A007F3-2AE8-4068-9FD7-B061C48AE7BE}">
      <dgm:prSet/>
      <dgm:spPr/>
      <dgm:t>
        <a:bodyPr/>
        <a:lstStyle/>
        <a:p>
          <a:endParaRPr lang="en-CA"/>
        </a:p>
      </dgm:t>
    </dgm:pt>
    <dgm:pt modelId="{CCAF9A8B-7820-4A86-9541-E237ACBB5D99}" type="sibTrans" cxnId="{E7A007F3-2AE8-4068-9FD7-B061C48AE7BE}">
      <dgm:prSet/>
      <dgm:spPr/>
      <dgm:t>
        <a:bodyPr/>
        <a:lstStyle/>
        <a:p>
          <a:endParaRPr lang="en-CA"/>
        </a:p>
      </dgm:t>
    </dgm:pt>
    <dgm:pt modelId="{0D366162-2993-4909-A39E-9A73E6475CE7}">
      <dgm:prSet phldrT="[Text]"/>
      <dgm:spPr/>
      <dgm:t>
        <a:bodyPr/>
        <a:lstStyle/>
        <a:p>
          <a:pPr>
            <a:lnSpc>
              <a:spcPct val="100000"/>
            </a:lnSpc>
          </a:pPr>
          <a:r>
            <a:rPr lang="en-CA" dirty="0"/>
            <a:t>Initially scraping data directly from the official site is challenging so we downloaded the data to our local machine and then uploaded it to our Jupiter notebook.</a:t>
          </a:r>
        </a:p>
      </dgm:t>
    </dgm:pt>
    <dgm:pt modelId="{AFCD2988-4966-4897-9631-3D9B497E57AE}" type="parTrans" cxnId="{A94EACA3-BE8B-4371-A17B-8E198B559151}">
      <dgm:prSet/>
      <dgm:spPr/>
      <dgm:t>
        <a:bodyPr/>
        <a:lstStyle/>
        <a:p>
          <a:endParaRPr lang="en-CA"/>
        </a:p>
      </dgm:t>
    </dgm:pt>
    <dgm:pt modelId="{570DD2BC-5C4F-4C3C-A519-00723FC447BC}" type="sibTrans" cxnId="{A94EACA3-BE8B-4371-A17B-8E198B559151}">
      <dgm:prSet/>
      <dgm:spPr/>
      <dgm:t>
        <a:bodyPr/>
        <a:lstStyle/>
        <a:p>
          <a:endParaRPr lang="en-CA"/>
        </a:p>
      </dgm:t>
    </dgm:pt>
    <dgm:pt modelId="{586A927D-67AB-434F-8E92-41D482D9C4DC}">
      <dgm:prSet phldrT="[Text]"/>
      <dgm:spPr/>
      <dgm:t>
        <a:bodyPr/>
        <a:lstStyle/>
        <a:p>
          <a:pPr>
            <a:lnSpc>
              <a:spcPct val="100000"/>
            </a:lnSpc>
            <a:defRPr b="1"/>
          </a:pPr>
          <a:r>
            <a:rPr lang="en-CA"/>
            <a:t>Cleaning Dataset</a:t>
          </a:r>
        </a:p>
      </dgm:t>
    </dgm:pt>
    <dgm:pt modelId="{28C7AAF0-C769-49D0-8B1B-76D31895F297}" type="parTrans" cxnId="{CD363880-988B-44FB-8EBC-9CCCBA7021AE}">
      <dgm:prSet/>
      <dgm:spPr/>
      <dgm:t>
        <a:bodyPr/>
        <a:lstStyle/>
        <a:p>
          <a:endParaRPr lang="en-CA"/>
        </a:p>
      </dgm:t>
    </dgm:pt>
    <dgm:pt modelId="{F7806814-FB59-4AD4-80C2-DE3B3D52241B}" type="sibTrans" cxnId="{CD363880-988B-44FB-8EBC-9CCCBA7021AE}">
      <dgm:prSet/>
      <dgm:spPr/>
      <dgm:t>
        <a:bodyPr/>
        <a:lstStyle/>
        <a:p>
          <a:endParaRPr lang="en-CA"/>
        </a:p>
      </dgm:t>
    </dgm:pt>
    <dgm:pt modelId="{DE16E499-D4C8-4F52-897D-21A9DBA8070B}">
      <dgm:prSet phldrT="[Text]"/>
      <dgm:spPr/>
      <dgm:t>
        <a:bodyPr/>
        <a:lstStyle/>
        <a:p>
          <a:pPr>
            <a:lnSpc>
              <a:spcPct val="100000"/>
            </a:lnSpc>
          </a:pPr>
          <a:r>
            <a:rPr lang="en-CA" dirty="0"/>
            <a:t>There are many null values and unwanted data which we are not going to use so we will remove the columns and data which we don’t want.</a:t>
          </a:r>
        </a:p>
      </dgm:t>
    </dgm:pt>
    <dgm:pt modelId="{84461AC7-3FF4-4A17-99EE-E8702944EF66}" type="parTrans" cxnId="{5D1DC3CC-3337-4AF0-83A1-2E40E22B01E8}">
      <dgm:prSet/>
      <dgm:spPr/>
      <dgm:t>
        <a:bodyPr/>
        <a:lstStyle/>
        <a:p>
          <a:endParaRPr lang="en-CA"/>
        </a:p>
      </dgm:t>
    </dgm:pt>
    <dgm:pt modelId="{B0895E89-9AD6-4AE3-96B2-C45AE721CC33}" type="sibTrans" cxnId="{5D1DC3CC-3337-4AF0-83A1-2E40E22B01E8}">
      <dgm:prSet/>
      <dgm:spPr/>
      <dgm:t>
        <a:bodyPr/>
        <a:lstStyle/>
        <a:p>
          <a:endParaRPr lang="en-CA"/>
        </a:p>
      </dgm:t>
    </dgm:pt>
    <dgm:pt modelId="{B5ECCC10-AB52-42A0-874C-F2ED78AA0510}" type="pres">
      <dgm:prSet presAssocID="{3C4C11A5-407D-4EB2-AA4E-98950851A87B}" presName="root" presStyleCnt="0">
        <dgm:presLayoutVars>
          <dgm:dir/>
          <dgm:resizeHandles val="exact"/>
        </dgm:presLayoutVars>
      </dgm:prSet>
      <dgm:spPr/>
    </dgm:pt>
    <dgm:pt modelId="{2DFA5283-8825-4043-9CCC-A03CF55CE6D4}" type="pres">
      <dgm:prSet presAssocID="{8B02E736-F41C-44B9-A72B-69BCE6A61BF1}" presName="compNode" presStyleCnt="0"/>
      <dgm:spPr/>
    </dgm:pt>
    <dgm:pt modelId="{DEDFAF26-9944-46C1-A410-2D7155D5B56C}" type="pres">
      <dgm:prSet presAssocID="{8B02E736-F41C-44B9-A72B-69BCE6A61B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158E868-6AAC-4442-8B24-F7B097D43E0C}" type="pres">
      <dgm:prSet presAssocID="{8B02E736-F41C-44B9-A72B-69BCE6A61BF1}" presName="iconSpace" presStyleCnt="0"/>
      <dgm:spPr/>
    </dgm:pt>
    <dgm:pt modelId="{DD7AD3A9-4FEC-4A2B-BE9F-677C6742EFE1}" type="pres">
      <dgm:prSet presAssocID="{8B02E736-F41C-44B9-A72B-69BCE6A61BF1}" presName="parTx" presStyleLbl="revTx" presStyleIdx="0" presStyleCnt="6">
        <dgm:presLayoutVars>
          <dgm:chMax val="0"/>
          <dgm:chPref val="0"/>
        </dgm:presLayoutVars>
      </dgm:prSet>
      <dgm:spPr/>
    </dgm:pt>
    <dgm:pt modelId="{353BDA69-3AE8-4B74-9FFF-1F27AD1B26D6}" type="pres">
      <dgm:prSet presAssocID="{8B02E736-F41C-44B9-A72B-69BCE6A61BF1}" presName="txSpace" presStyleCnt="0"/>
      <dgm:spPr/>
    </dgm:pt>
    <dgm:pt modelId="{65702567-DD53-47E7-82C6-62C3157030E5}" type="pres">
      <dgm:prSet presAssocID="{8B02E736-F41C-44B9-A72B-69BCE6A61BF1}" presName="desTx" presStyleLbl="revTx" presStyleIdx="1" presStyleCnt="6">
        <dgm:presLayoutVars/>
      </dgm:prSet>
      <dgm:spPr/>
    </dgm:pt>
    <dgm:pt modelId="{B9B4B1A6-389C-466D-9976-FD8CF64432FB}" type="pres">
      <dgm:prSet presAssocID="{01417DAE-EE06-4F81-9A75-6B5895FFA831}" presName="sibTrans" presStyleCnt="0"/>
      <dgm:spPr/>
    </dgm:pt>
    <dgm:pt modelId="{9043E4A1-7E35-479E-88BA-A56E37B28DC6}" type="pres">
      <dgm:prSet presAssocID="{F8D0D4E5-463D-44FA-AB4A-6F81900A024C}" presName="compNode" presStyleCnt="0"/>
      <dgm:spPr/>
    </dgm:pt>
    <dgm:pt modelId="{2E0449AE-17B9-430D-A3BE-FEA118EE7613}" type="pres">
      <dgm:prSet presAssocID="{F8D0D4E5-463D-44FA-AB4A-6F81900A02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BC37CC7-145A-4DD4-BB7D-C302D53BDE85}" type="pres">
      <dgm:prSet presAssocID="{F8D0D4E5-463D-44FA-AB4A-6F81900A024C}" presName="iconSpace" presStyleCnt="0"/>
      <dgm:spPr/>
    </dgm:pt>
    <dgm:pt modelId="{21664427-12AA-48D6-807A-EF160F1F6E11}" type="pres">
      <dgm:prSet presAssocID="{F8D0D4E5-463D-44FA-AB4A-6F81900A024C}" presName="parTx" presStyleLbl="revTx" presStyleIdx="2" presStyleCnt="6">
        <dgm:presLayoutVars>
          <dgm:chMax val="0"/>
          <dgm:chPref val="0"/>
        </dgm:presLayoutVars>
      </dgm:prSet>
      <dgm:spPr/>
    </dgm:pt>
    <dgm:pt modelId="{E48E9466-C1C8-4F5F-AB11-435AE9C81903}" type="pres">
      <dgm:prSet presAssocID="{F8D0D4E5-463D-44FA-AB4A-6F81900A024C}" presName="txSpace" presStyleCnt="0"/>
      <dgm:spPr/>
    </dgm:pt>
    <dgm:pt modelId="{18EEC409-6C18-4D7B-9582-BE1DE80B88B9}" type="pres">
      <dgm:prSet presAssocID="{F8D0D4E5-463D-44FA-AB4A-6F81900A024C}" presName="desTx" presStyleLbl="revTx" presStyleIdx="3" presStyleCnt="6">
        <dgm:presLayoutVars/>
      </dgm:prSet>
      <dgm:spPr/>
    </dgm:pt>
    <dgm:pt modelId="{27389A37-B005-4620-B036-C34343601F18}" type="pres">
      <dgm:prSet presAssocID="{CCAF9A8B-7820-4A86-9541-E237ACBB5D99}" presName="sibTrans" presStyleCnt="0"/>
      <dgm:spPr/>
    </dgm:pt>
    <dgm:pt modelId="{04CDF8FB-CFFC-45BD-89F5-559D968455ED}" type="pres">
      <dgm:prSet presAssocID="{586A927D-67AB-434F-8E92-41D482D9C4DC}" presName="compNode" presStyleCnt="0"/>
      <dgm:spPr/>
    </dgm:pt>
    <dgm:pt modelId="{A779EDF2-850B-4CFA-A928-CEF82CAB886A}" type="pres">
      <dgm:prSet presAssocID="{586A927D-67AB-434F-8E92-41D482D9C4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0F077CF1-85F5-45C3-8C65-95F3D58B0B31}" type="pres">
      <dgm:prSet presAssocID="{586A927D-67AB-434F-8E92-41D482D9C4DC}" presName="iconSpace" presStyleCnt="0"/>
      <dgm:spPr/>
    </dgm:pt>
    <dgm:pt modelId="{6C174C83-1562-4809-83EE-5E1919F87F65}" type="pres">
      <dgm:prSet presAssocID="{586A927D-67AB-434F-8E92-41D482D9C4DC}" presName="parTx" presStyleLbl="revTx" presStyleIdx="4" presStyleCnt="6">
        <dgm:presLayoutVars>
          <dgm:chMax val="0"/>
          <dgm:chPref val="0"/>
        </dgm:presLayoutVars>
      </dgm:prSet>
      <dgm:spPr/>
    </dgm:pt>
    <dgm:pt modelId="{5EA94E6A-AD1E-48C9-A46D-806CF323A37A}" type="pres">
      <dgm:prSet presAssocID="{586A927D-67AB-434F-8E92-41D482D9C4DC}" presName="txSpace" presStyleCnt="0"/>
      <dgm:spPr/>
    </dgm:pt>
    <dgm:pt modelId="{30599D98-E187-4F7B-9252-55E6637E1902}" type="pres">
      <dgm:prSet presAssocID="{586A927D-67AB-434F-8E92-41D482D9C4DC}" presName="desTx" presStyleLbl="revTx" presStyleIdx="5" presStyleCnt="6">
        <dgm:presLayoutVars/>
      </dgm:prSet>
      <dgm:spPr/>
    </dgm:pt>
  </dgm:ptLst>
  <dgm:cxnLst>
    <dgm:cxn modelId="{A7E53610-6018-495C-B270-199826E58342}" type="presOf" srcId="{8B02E736-F41C-44B9-A72B-69BCE6A61BF1}" destId="{DD7AD3A9-4FEC-4A2B-BE9F-677C6742EFE1}" srcOrd="0" destOrd="0" presId="urn:microsoft.com/office/officeart/2018/2/layout/IconLabelDescriptionList"/>
    <dgm:cxn modelId="{AD54E814-F396-4619-A51F-A4F3623F279C}" type="presOf" srcId="{586A927D-67AB-434F-8E92-41D482D9C4DC}" destId="{6C174C83-1562-4809-83EE-5E1919F87F65}" srcOrd="0" destOrd="0" presId="urn:microsoft.com/office/officeart/2018/2/layout/IconLabelDescriptionList"/>
    <dgm:cxn modelId="{18258515-BD87-416D-8D77-389A96B5CDC5}" type="presOf" srcId="{DE16E499-D4C8-4F52-897D-21A9DBA8070B}" destId="{30599D98-E187-4F7B-9252-55E6637E1902}" srcOrd="0" destOrd="0" presId="urn:microsoft.com/office/officeart/2018/2/layout/IconLabelDescriptionList"/>
    <dgm:cxn modelId="{C79C4119-9B13-4830-B4B2-5D4835FA5E61}" srcId="{8B02E736-F41C-44B9-A72B-69BCE6A61BF1}" destId="{F9ABF777-39BA-44D6-8D95-60AC365A8EF5}" srcOrd="0" destOrd="0" parTransId="{6D2698CB-F621-4A9E-B93D-1EB2012F1019}" sibTransId="{6E965CAB-22CE-40CF-B643-EC6763E9608E}"/>
    <dgm:cxn modelId="{378E211A-5EC6-404B-A2C0-A1082E7B7AC4}" type="presOf" srcId="{F8D0D4E5-463D-44FA-AB4A-6F81900A024C}" destId="{21664427-12AA-48D6-807A-EF160F1F6E11}" srcOrd="0" destOrd="0" presId="urn:microsoft.com/office/officeart/2018/2/layout/IconLabelDescriptionList"/>
    <dgm:cxn modelId="{F4BAD04F-B880-407C-8E89-6330B3C8B5FE}" type="presOf" srcId="{0D366162-2993-4909-A39E-9A73E6475CE7}" destId="{18EEC409-6C18-4D7B-9582-BE1DE80B88B9}" srcOrd="0" destOrd="0" presId="urn:microsoft.com/office/officeart/2018/2/layout/IconLabelDescriptionList"/>
    <dgm:cxn modelId="{CD363880-988B-44FB-8EBC-9CCCBA7021AE}" srcId="{3C4C11A5-407D-4EB2-AA4E-98950851A87B}" destId="{586A927D-67AB-434F-8E92-41D482D9C4DC}" srcOrd="2" destOrd="0" parTransId="{28C7AAF0-C769-49D0-8B1B-76D31895F297}" sibTransId="{F7806814-FB59-4AD4-80C2-DE3B3D52241B}"/>
    <dgm:cxn modelId="{5CEDDB9F-1081-4B69-A568-87ABE088E8BA}" type="presOf" srcId="{F9ABF777-39BA-44D6-8D95-60AC365A8EF5}" destId="{65702567-DD53-47E7-82C6-62C3157030E5}" srcOrd="0" destOrd="0" presId="urn:microsoft.com/office/officeart/2018/2/layout/IconLabelDescriptionList"/>
    <dgm:cxn modelId="{A94EACA3-BE8B-4371-A17B-8E198B559151}" srcId="{F8D0D4E5-463D-44FA-AB4A-6F81900A024C}" destId="{0D366162-2993-4909-A39E-9A73E6475CE7}" srcOrd="0" destOrd="0" parTransId="{AFCD2988-4966-4897-9631-3D9B497E57AE}" sibTransId="{570DD2BC-5C4F-4C3C-A519-00723FC447BC}"/>
    <dgm:cxn modelId="{08FCD0AD-D231-4238-8F11-6F4C0EC60722}" type="presOf" srcId="{3C4C11A5-407D-4EB2-AA4E-98950851A87B}" destId="{B5ECCC10-AB52-42A0-874C-F2ED78AA0510}" srcOrd="0" destOrd="0" presId="urn:microsoft.com/office/officeart/2018/2/layout/IconLabelDescriptionList"/>
    <dgm:cxn modelId="{5D1DC3CC-3337-4AF0-83A1-2E40E22B01E8}" srcId="{586A927D-67AB-434F-8E92-41D482D9C4DC}" destId="{DE16E499-D4C8-4F52-897D-21A9DBA8070B}" srcOrd="0" destOrd="0" parTransId="{84461AC7-3FF4-4A17-99EE-E8702944EF66}" sibTransId="{B0895E89-9AD6-4AE3-96B2-C45AE721CC33}"/>
    <dgm:cxn modelId="{E7A007F3-2AE8-4068-9FD7-B061C48AE7BE}" srcId="{3C4C11A5-407D-4EB2-AA4E-98950851A87B}" destId="{F8D0D4E5-463D-44FA-AB4A-6F81900A024C}" srcOrd="1" destOrd="0" parTransId="{2B3223EB-D480-4220-8D1E-19692CB6FB26}" sibTransId="{CCAF9A8B-7820-4A86-9541-E237ACBB5D99}"/>
    <dgm:cxn modelId="{D62F2BFD-7850-43B0-A46A-EE3F01A4A097}" srcId="{3C4C11A5-407D-4EB2-AA4E-98950851A87B}" destId="{8B02E736-F41C-44B9-A72B-69BCE6A61BF1}" srcOrd="0" destOrd="0" parTransId="{DA6E82C7-38A0-4C9B-B17F-A3893ACF32B2}" sibTransId="{01417DAE-EE06-4F81-9A75-6B5895FFA831}"/>
    <dgm:cxn modelId="{30CE86A2-D3D8-4FC6-8D6F-8B45A08FB022}" type="presParOf" srcId="{B5ECCC10-AB52-42A0-874C-F2ED78AA0510}" destId="{2DFA5283-8825-4043-9CCC-A03CF55CE6D4}" srcOrd="0" destOrd="0" presId="urn:microsoft.com/office/officeart/2018/2/layout/IconLabelDescriptionList"/>
    <dgm:cxn modelId="{A89A0759-8B76-478C-B7EA-EC9347FA727A}" type="presParOf" srcId="{2DFA5283-8825-4043-9CCC-A03CF55CE6D4}" destId="{DEDFAF26-9944-46C1-A410-2D7155D5B56C}" srcOrd="0" destOrd="0" presId="urn:microsoft.com/office/officeart/2018/2/layout/IconLabelDescriptionList"/>
    <dgm:cxn modelId="{4F061C7D-7814-4A64-B83D-405473044315}" type="presParOf" srcId="{2DFA5283-8825-4043-9CCC-A03CF55CE6D4}" destId="{1158E868-6AAC-4442-8B24-F7B097D43E0C}" srcOrd="1" destOrd="0" presId="urn:microsoft.com/office/officeart/2018/2/layout/IconLabelDescriptionList"/>
    <dgm:cxn modelId="{02B6A0B6-C271-4602-8977-6B1D44606CC6}" type="presParOf" srcId="{2DFA5283-8825-4043-9CCC-A03CF55CE6D4}" destId="{DD7AD3A9-4FEC-4A2B-BE9F-677C6742EFE1}" srcOrd="2" destOrd="0" presId="urn:microsoft.com/office/officeart/2018/2/layout/IconLabelDescriptionList"/>
    <dgm:cxn modelId="{457D7D67-CD34-4C24-9728-241639B24B89}" type="presParOf" srcId="{2DFA5283-8825-4043-9CCC-A03CF55CE6D4}" destId="{353BDA69-3AE8-4B74-9FFF-1F27AD1B26D6}" srcOrd="3" destOrd="0" presId="urn:microsoft.com/office/officeart/2018/2/layout/IconLabelDescriptionList"/>
    <dgm:cxn modelId="{F82B5C8B-3A84-49EE-8764-F9B73187A002}" type="presParOf" srcId="{2DFA5283-8825-4043-9CCC-A03CF55CE6D4}" destId="{65702567-DD53-47E7-82C6-62C3157030E5}" srcOrd="4" destOrd="0" presId="urn:microsoft.com/office/officeart/2018/2/layout/IconLabelDescriptionList"/>
    <dgm:cxn modelId="{76FB824F-68ED-4EAC-96D6-B2F1A10D261A}" type="presParOf" srcId="{B5ECCC10-AB52-42A0-874C-F2ED78AA0510}" destId="{B9B4B1A6-389C-466D-9976-FD8CF64432FB}" srcOrd="1" destOrd="0" presId="urn:microsoft.com/office/officeart/2018/2/layout/IconLabelDescriptionList"/>
    <dgm:cxn modelId="{440BF38F-6D3E-4D0D-BA28-EF533A608E6F}" type="presParOf" srcId="{B5ECCC10-AB52-42A0-874C-F2ED78AA0510}" destId="{9043E4A1-7E35-479E-88BA-A56E37B28DC6}" srcOrd="2" destOrd="0" presId="urn:microsoft.com/office/officeart/2018/2/layout/IconLabelDescriptionList"/>
    <dgm:cxn modelId="{A47AF427-EE09-4FA4-9EDB-CCCCDB7C2E1F}" type="presParOf" srcId="{9043E4A1-7E35-479E-88BA-A56E37B28DC6}" destId="{2E0449AE-17B9-430D-A3BE-FEA118EE7613}" srcOrd="0" destOrd="0" presId="urn:microsoft.com/office/officeart/2018/2/layout/IconLabelDescriptionList"/>
    <dgm:cxn modelId="{E689973F-08EC-4278-ADA1-1EB60018B25F}" type="presParOf" srcId="{9043E4A1-7E35-479E-88BA-A56E37B28DC6}" destId="{EBC37CC7-145A-4DD4-BB7D-C302D53BDE85}" srcOrd="1" destOrd="0" presId="urn:microsoft.com/office/officeart/2018/2/layout/IconLabelDescriptionList"/>
    <dgm:cxn modelId="{7850B5C1-CD2F-40DD-A2FE-6108734D9E10}" type="presParOf" srcId="{9043E4A1-7E35-479E-88BA-A56E37B28DC6}" destId="{21664427-12AA-48D6-807A-EF160F1F6E11}" srcOrd="2" destOrd="0" presId="urn:microsoft.com/office/officeart/2018/2/layout/IconLabelDescriptionList"/>
    <dgm:cxn modelId="{FABEFDB3-BAC5-4F60-BDFD-75DABE155ECE}" type="presParOf" srcId="{9043E4A1-7E35-479E-88BA-A56E37B28DC6}" destId="{E48E9466-C1C8-4F5F-AB11-435AE9C81903}" srcOrd="3" destOrd="0" presId="urn:microsoft.com/office/officeart/2018/2/layout/IconLabelDescriptionList"/>
    <dgm:cxn modelId="{2B85B5F4-79A6-4404-B619-4E924A4EF98E}" type="presParOf" srcId="{9043E4A1-7E35-479E-88BA-A56E37B28DC6}" destId="{18EEC409-6C18-4D7B-9582-BE1DE80B88B9}" srcOrd="4" destOrd="0" presId="urn:microsoft.com/office/officeart/2018/2/layout/IconLabelDescriptionList"/>
    <dgm:cxn modelId="{0417615C-08E9-4866-AD65-AB146FFC8CE2}" type="presParOf" srcId="{B5ECCC10-AB52-42A0-874C-F2ED78AA0510}" destId="{27389A37-B005-4620-B036-C34343601F18}" srcOrd="3" destOrd="0" presId="urn:microsoft.com/office/officeart/2018/2/layout/IconLabelDescriptionList"/>
    <dgm:cxn modelId="{94781284-FFAB-46A0-9138-476D8A0CCEB2}" type="presParOf" srcId="{B5ECCC10-AB52-42A0-874C-F2ED78AA0510}" destId="{04CDF8FB-CFFC-45BD-89F5-559D968455ED}" srcOrd="4" destOrd="0" presId="urn:microsoft.com/office/officeart/2018/2/layout/IconLabelDescriptionList"/>
    <dgm:cxn modelId="{C6469EB2-B49E-427A-A835-D88A5199AE12}" type="presParOf" srcId="{04CDF8FB-CFFC-45BD-89F5-559D968455ED}" destId="{A779EDF2-850B-4CFA-A928-CEF82CAB886A}" srcOrd="0" destOrd="0" presId="urn:microsoft.com/office/officeart/2018/2/layout/IconLabelDescriptionList"/>
    <dgm:cxn modelId="{CFC4DC42-80E5-40C0-8318-9E2CC94BD219}" type="presParOf" srcId="{04CDF8FB-CFFC-45BD-89F5-559D968455ED}" destId="{0F077CF1-85F5-45C3-8C65-95F3D58B0B31}" srcOrd="1" destOrd="0" presId="urn:microsoft.com/office/officeart/2018/2/layout/IconLabelDescriptionList"/>
    <dgm:cxn modelId="{78B88C1D-DA4B-4C74-A736-9185E88DF478}" type="presParOf" srcId="{04CDF8FB-CFFC-45BD-89F5-559D968455ED}" destId="{6C174C83-1562-4809-83EE-5E1919F87F65}" srcOrd="2" destOrd="0" presId="urn:microsoft.com/office/officeart/2018/2/layout/IconLabelDescriptionList"/>
    <dgm:cxn modelId="{5BBA73E2-F665-48E1-ACCE-8B1CC90DAC8C}" type="presParOf" srcId="{04CDF8FB-CFFC-45BD-89F5-559D968455ED}" destId="{5EA94E6A-AD1E-48C9-A46D-806CF323A37A}" srcOrd="3" destOrd="0" presId="urn:microsoft.com/office/officeart/2018/2/layout/IconLabelDescriptionList"/>
    <dgm:cxn modelId="{401470AE-DA15-47F6-B788-5A068243928C}" type="presParOf" srcId="{04CDF8FB-CFFC-45BD-89F5-559D968455ED}" destId="{30599D98-E187-4F7B-9252-55E6637E1902}"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11A5-407D-4EB2-AA4E-98950851A87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CA"/>
        </a:p>
      </dgm:t>
    </dgm:pt>
    <dgm:pt modelId="{8B02E736-F41C-44B9-A72B-69BCE6A61BF1}">
      <dgm:prSet phldrT="[Text]"/>
      <dgm:spPr/>
      <dgm:t>
        <a:bodyPr/>
        <a:lstStyle/>
        <a:p>
          <a:pPr>
            <a:lnSpc>
              <a:spcPct val="100000"/>
            </a:lnSpc>
            <a:defRPr b="1"/>
          </a:pPr>
          <a:r>
            <a:rPr lang="en-CA"/>
            <a:t>Planning the Analysis</a:t>
          </a:r>
        </a:p>
      </dgm:t>
    </dgm:pt>
    <dgm:pt modelId="{DA6E82C7-38A0-4C9B-B17F-A3893ACF32B2}" type="parTrans" cxnId="{D62F2BFD-7850-43B0-A46A-EE3F01A4A097}">
      <dgm:prSet/>
      <dgm:spPr/>
      <dgm:t>
        <a:bodyPr/>
        <a:lstStyle/>
        <a:p>
          <a:endParaRPr lang="en-CA"/>
        </a:p>
      </dgm:t>
    </dgm:pt>
    <dgm:pt modelId="{01417DAE-EE06-4F81-9A75-6B5895FFA831}" type="sibTrans" cxnId="{D62F2BFD-7850-43B0-A46A-EE3F01A4A097}">
      <dgm:prSet/>
      <dgm:spPr/>
      <dgm:t>
        <a:bodyPr/>
        <a:lstStyle/>
        <a:p>
          <a:endParaRPr lang="en-CA"/>
        </a:p>
      </dgm:t>
    </dgm:pt>
    <dgm:pt modelId="{F9ABF777-39BA-44D6-8D95-60AC365A8EF5}">
      <dgm:prSet phldrT="[Text]"/>
      <dgm:spPr/>
      <dgm:t>
        <a:bodyPr/>
        <a:lstStyle/>
        <a:p>
          <a:pPr>
            <a:lnSpc>
              <a:spcPct val="100000"/>
            </a:lnSpc>
          </a:pPr>
          <a:r>
            <a:rPr lang="en-CA" dirty="0"/>
            <a:t>We need to analyse the data and see which machine learning model we can apply and according to our expected outcome we need to proceed further.</a:t>
          </a:r>
        </a:p>
      </dgm:t>
    </dgm:pt>
    <dgm:pt modelId="{6D2698CB-F621-4A9E-B93D-1EB2012F1019}" type="parTrans" cxnId="{C79C4119-9B13-4830-B4B2-5D4835FA5E61}">
      <dgm:prSet/>
      <dgm:spPr/>
      <dgm:t>
        <a:bodyPr/>
        <a:lstStyle/>
        <a:p>
          <a:endParaRPr lang="en-CA"/>
        </a:p>
      </dgm:t>
    </dgm:pt>
    <dgm:pt modelId="{6E965CAB-22CE-40CF-B643-EC6763E9608E}" type="sibTrans" cxnId="{C79C4119-9B13-4830-B4B2-5D4835FA5E61}">
      <dgm:prSet/>
      <dgm:spPr/>
      <dgm:t>
        <a:bodyPr/>
        <a:lstStyle/>
        <a:p>
          <a:endParaRPr lang="en-CA"/>
        </a:p>
      </dgm:t>
    </dgm:pt>
    <dgm:pt modelId="{F8D0D4E5-463D-44FA-AB4A-6F81900A024C}">
      <dgm:prSet phldrT="[Text]"/>
      <dgm:spPr/>
      <dgm:t>
        <a:bodyPr/>
        <a:lstStyle/>
        <a:p>
          <a:pPr>
            <a:lnSpc>
              <a:spcPct val="100000"/>
            </a:lnSpc>
            <a:defRPr b="1"/>
          </a:pPr>
          <a:r>
            <a:rPr lang="en-CA"/>
            <a:t>Research the Analysis Model</a:t>
          </a:r>
        </a:p>
      </dgm:t>
    </dgm:pt>
    <dgm:pt modelId="{2B3223EB-D480-4220-8D1E-19692CB6FB26}" type="parTrans" cxnId="{E7A007F3-2AE8-4068-9FD7-B061C48AE7BE}">
      <dgm:prSet/>
      <dgm:spPr/>
      <dgm:t>
        <a:bodyPr/>
        <a:lstStyle/>
        <a:p>
          <a:endParaRPr lang="en-CA"/>
        </a:p>
      </dgm:t>
    </dgm:pt>
    <dgm:pt modelId="{CCAF9A8B-7820-4A86-9541-E237ACBB5D99}" type="sibTrans" cxnId="{E7A007F3-2AE8-4068-9FD7-B061C48AE7BE}">
      <dgm:prSet/>
      <dgm:spPr/>
      <dgm:t>
        <a:bodyPr/>
        <a:lstStyle/>
        <a:p>
          <a:endParaRPr lang="en-CA"/>
        </a:p>
      </dgm:t>
    </dgm:pt>
    <dgm:pt modelId="{586A927D-67AB-434F-8E92-41D482D9C4DC}">
      <dgm:prSet phldrT="[Text]"/>
      <dgm:spPr/>
      <dgm:t>
        <a:bodyPr/>
        <a:lstStyle/>
        <a:p>
          <a:pPr>
            <a:lnSpc>
              <a:spcPct val="100000"/>
            </a:lnSpc>
            <a:defRPr b="1"/>
          </a:pPr>
          <a:r>
            <a:rPr lang="en-CA"/>
            <a:t>Implement the Model</a:t>
          </a:r>
        </a:p>
      </dgm:t>
    </dgm:pt>
    <dgm:pt modelId="{28C7AAF0-C769-49D0-8B1B-76D31895F297}" type="parTrans" cxnId="{CD363880-988B-44FB-8EBC-9CCCBA7021AE}">
      <dgm:prSet/>
      <dgm:spPr/>
      <dgm:t>
        <a:bodyPr/>
        <a:lstStyle/>
        <a:p>
          <a:endParaRPr lang="en-CA"/>
        </a:p>
      </dgm:t>
    </dgm:pt>
    <dgm:pt modelId="{F7806814-FB59-4AD4-80C2-DE3B3D52241B}" type="sibTrans" cxnId="{CD363880-988B-44FB-8EBC-9CCCBA7021AE}">
      <dgm:prSet/>
      <dgm:spPr/>
      <dgm:t>
        <a:bodyPr/>
        <a:lstStyle/>
        <a:p>
          <a:endParaRPr lang="en-CA"/>
        </a:p>
      </dgm:t>
    </dgm:pt>
    <dgm:pt modelId="{DE16E499-D4C8-4F52-897D-21A9DBA8070B}">
      <dgm:prSet phldrT="[Text]"/>
      <dgm:spPr/>
      <dgm:t>
        <a:bodyPr/>
        <a:lstStyle/>
        <a:p>
          <a:pPr>
            <a:lnSpc>
              <a:spcPct val="100000"/>
            </a:lnSpc>
          </a:pPr>
          <a:r>
            <a:rPr lang="en-CA" dirty="0"/>
            <a:t>After learning about the model now we can start coding on the model and run the test cases to see if it works or not.</a:t>
          </a:r>
        </a:p>
      </dgm:t>
    </dgm:pt>
    <dgm:pt modelId="{84461AC7-3FF4-4A17-99EE-E8702944EF66}" type="parTrans" cxnId="{5D1DC3CC-3337-4AF0-83A1-2E40E22B01E8}">
      <dgm:prSet/>
      <dgm:spPr/>
      <dgm:t>
        <a:bodyPr/>
        <a:lstStyle/>
        <a:p>
          <a:endParaRPr lang="en-CA"/>
        </a:p>
      </dgm:t>
    </dgm:pt>
    <dgm:pt modelId="{B0895E89-9AD6-4AE3-96B2-C45AE721CC33}" type="sibTrans" cxnId="{5D1DC3CC-3337-4AF0-83A1-2E40E22B01E8}">
      <dgm:prSet/>
      <dgm:spPr/>
      <dgm:t>
        <a:bodyPr/>
        <a:lstStyle/>
        <a:p>
          <a:endParaRPr lang="en-CA"/>
        </a:p>
      </dgm:t>
    </dgm:pt>
    <dgm:pt modelId="{0D366162-2993-4909-A39E-9A73E6475CE7}">
      <dgm:prSet phldrT="[Text]"/>
      <dgm:spPr/>
      <dgm:t>
        <a:bodyPr/>
        <a:lstStyle/>
        <a:p>
          <a:pPr>
            <a:lnSpc>
              <a:spcPct val="100000"/>
            </a:lnSpc>
          </a:pPr>
          <a:r>
            <a:rPr lang="en-CA" dirty="0"/>
            <a:t>After completing the basic analysis we know that we can implement cluster analysis on our data. So we will research on that and gather more details.</a:t>
          </a:r>
        </a:p>
      </dgm:t>
    </dgm:pt>
    <dgm:pt modelId="{570DD2BC-5C4F-4C3C-A519-00723FC447BC}" type="sibTrans" cxnId="{A94EACA3-BE8B-4371-A17B-8E198B559151}">
      <dgm:prSet/>
      <dgm:spPr/>
      <dgm:t>
        <a:bodyPr/>
        <a:lstStyle/>
        <a:p>
          <a:endParaRPr lang="en-CA"/>
        </a:p>
      </dgm:t>
    </dgm:pt>
    <dgm:pt modelId="{AFCD2988-4966-4897-9631-3D9B497E57AE}" type="parTrans" cxnId="{A94EACA3-BE8B-4371-A17B-8E198B559151}">
      <dgm:prSet/>
      <dgm:spPr/>
      <dgm:t>
        <a:bodyPr/>
        <a:lstStyle/>
        <a:p>
          <a:endParaRPr lang="en-CA"/>
        </a:p>
      </dgm:t>
    </dgm:pt>
    <dgm:pt modelId="{E8DD25E3-9CD4-423B-8B6C-0295876FFFF0}" type="pres">
      <dgm:prSet presAssocID="{3C4C11A5-407D-4EB2-AA4E-98950851A87B}" presName="root" presStyleCnt="0">
        <dgm:presLayoutVars>
          <dgm:dir/>
          <dgm:resizeHandles val="exact"/>
        </dgm:presLayoutVars>
      </dgm:prSet>
      <dgm:spPr/>
    </dgm:pt>
    <dgm:pt modelId="{CF4E4CD6-3E56-4B93-9FA1-58E7CED3C3ED}" type="pres">
      <dgm:prSet presAssocID="{8B02E736-F41C-44B9-A72B-69BCE6A61BF1}" presName="compNode" presStyleCnt="0"/>
      <dgm:spPr/>
    </dgm:pt>
    <dgm:pt modelId="{2D22B719-2371-4187-AADC-22BAF933AE9E}" type="pres">
      <dgm:prSet presAssocID="{8B02E736-F41C-44B9-A72B-69BCE6A61B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52C7444-C06B-4351-A5AC-BCBB9984BD83}" type="pres">
      <dgm:prSet presAssocID="{8B02E736-F41C-44B9-A72B-69BCE6A61BF1}" presName="iconSpace" presStyleCnt="0"/>
      <dgm:spPr/>
    </dgm:pt>
    <dgm:pt modelId="{74CDBFB2-99B9-4150-8008-7B8FF4760A8E}" type="pres">
      <dgm:prSet presAssocID="{8B02E736-F41C-44B9-A72B-69BCE6A61BF1}" presName="parTx" presStyleLbl="revTx" presStyleIdx="0" presStyleCnt="6">
        <dgm:presLayoutVars>
          <dgm:chMax val="0"/>
          <dgm:chPref val="0"/>
        </dgm:presLayoutVars>
      </dgm:prSet>
      <dgm:spPr/>
    </dgm:pt>
    <dgm:pt modelId="{92BFBFDD-3435-40C9-9D99-03D4635564F2}" type="pres">
      <dgm:prSet presAssocID="{8B02E736-F41C-44B9-A72B-69BCE6A61BF1}" presName="txSpace" presStyleCnt="0"/>
      <dgm:spPr/>
    </dgm:pt>
    <dgm:pt modelId="{6DA7CE92-1189-4F67-929A-570C4B8DA00E}" type="pres">
      <dgm:prSet presAssocID="{8B02E736-F41C-44B9-A72B-69BCE6A61BF1}" presName="desTx" presStyleLbl="revTx" presStyleIdx="1" presStyleCnt="6">
        <dgm:presLayoutVars/>
      </dgm:prSet>
      <dgm:spPr/>
    </dgm:pt>
    <dgm:pt modelId="{BA02AD8A-3DB2-48E1-8034-EC9D2EB70E02}" type="pres">
      <dgm:prSet presAssocID="{01417DAE-EE06-4F81-9A75-6B5895FFA831}" presName="sibTrans" presStyleCnt="0"/>
      <dgm:spPr/>
    </dgm:pt>
    <dgm:pt modelId="{A88DD928-9C7C-4365-BB45-F2F273D20625}" type="pres">
      <dgm:prSet presAssocID="{F8D0D4E5-463D-44FA-AB4A-6F81900A024C}" presName="compNode" presStyleCnt="0"/>
      <dgm:spPr/>
    </dgm:pt>
    <dgm:pt modelId="{2B054336-6F98-4EFF-A4A8-2B3F07220F63}" type="pres">
      <dgm:prSet presAssocID="{F8D0D4E5-463D-44FA-AB4A-6F81900A02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6D7167C-0B44-4FC9-A4AD-773C27B27C1B}" type="pres">
      <dgm:prSet presAssocID="{F8D0D4E5-463D-44FA-AB4A-6F81900A024C}" presName="iconSpace" presStyleCnt="0"/>
      <dgm:spPr/>
    </dgm:pt>
    <dgm:pt modelId="{AB220AA5-8D25-4B20-AD98-FA97369E5EBB}" type="pres">
      <dgm:prSet presAssocID="{F8D0D4E5-463D-44FA-AB4A-6F81900A024C}" presName="parTx" presStyleLbl="revTx" presStyleIdx="2" presStyleCnt="6">
        <dgm:presLayoutVars>
          <dgm:chMax val="0"/>
          <dgm:chPref val="0"/>
        </dgm:presLayoutVars>
      </dgm:prSet>
      <dgm:spPr/>
    </dgm:pt>
    <dgm:pt modelId="{F7D7A9E2-67FE-421B-82BD-E1B5F5D62187}" type="pres">
      <dgm:prSet presAssocID="{F8D0D4E5-463D-44FA-AB4A-6F81900A024C}" presName="txSpace" presStyleCnt="0"/>
      <dgm:spPr/>
    </dgm:pt>
    <dgm:pt modelId="{17A72DC1-F83C-4E2C-9EDF-182FB18CC85D}" type="pres">
      <dgm:prSet presAssocID="{F8D0D4E5-463D-44FA-AB4A-6F81900A024C}" presName="desTx" presStyleLbl="revTx" presStyleIdx="3" presStyleCnt="6">
        <dgm:presLayoutVars/>
      </dgm:prSet>
      <dgm:spPr/>
    </dgm:pt>
    <dgm:pt modelId="{44C3E240-3F3B-4DFA-B1B4-CCC2EAC165BF}" type="pres">
      <dgm:prSet presAssocID="{CCAF9A8B-7820-4A86-9541-E237ACBB5D99}" presName="sibTrans" presStyleCnt="0"/>
      <dgm:spPr/>
    </dgm:pt>
    <dgm:pt modelId="{71BE89B5-313C-48EE-91C2-5A45FB1EECC2}" type="pres">
      <dgm:prSet presAssocID="{586A927D-67AB-434F-8E92-41D482D9C4DC}" presName="compNode" presStyleCnt="0"/>
      <dgm:spPr/>
    </dgm:pt>
    <dgm:pt modelId="{82F6DD31-DEF0-4BE0-8E18-19422B6F38E9}" type="pres">
      <dgm:prSet presAssocID="{586A927D-67AB-434F-8E92-41D482D9C4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B9F58B87-D222-4EB7-AF8E-95AEA474E749}" type="pres">
      <dgm:prSet presAssocID="{586A927D-67AB-434F-8E92-41D482D9C4DC}" presName="iconSpace" presStyleCnt="0"/>
      <dgm:spPr/>
    </dgm:pt>
    <dgm:pt modelId="{41EAAF5F-C6C7-44C6-815E-496A49B54254}" type="pres">
      <dgm:prSet presAssocID="{586A927D-67AB-434F-8E92-41D482D9C4DC}" presName="parTx" presStyleLbl="revTx" presStyleIdx="4" presStyleCnt="6">
        <dgm:presLayoutVars>
          <dgm:chMax val="0"/>
          <dgm:chPref val="0"/>
        </dgm:presLayoutVars>
      </dgm:prSet>
      <dgm:spPr/>
    </dgm:pt>
    <dgm:pt modelId="{F96B32F4-E4E5-463F-9E8D-2BBF4933C775}" type="pres">
      <dgm:prSet presAssocID="{586A927D-67AB-434F-8E92-41D482D9C4DC}" presName="txSpace" presStyleCnt="0"/>
      <dgm:spPr/>
    </dgm:pt>
    <dgm:pt modelId="{DD0DE8AD-B320-4F4C-9834-714E17CA80DD}" type="pres">
      <dgm:prSet presAssocID="{586A927D-67AB-434F-8E92-41D482D9C4DC}" presName="desTx" presStyleLbl="revTx" presStyleIdx="5" presStyleCnt="6">
        <dgm:presLayoutVars/>
      </dgm:prSet>
      <dgm:spPr/>
    </dgm:pt>
  </dgm:ptLst>
  <dgm:cxnLst>
    <dgm:cxn modelId="{EEBA790B-B897-4454-A09A-D8F1145B6911}" type="presOf" srcId="{F9ABF777-39BA-44D6-8D95-60AC365A8EF5}" destId="{6DA7CE92-1189-4F67-929A-570C4B8DA00E}" srcOrd="0" destOrd="0" presId="urn:microsoft.com/office/officeart/2018/2/layout/IconLabelDescriptionList"/>
    <dgm:cxn modelId="{2CFBC017-2287-4E10-9DB1-E1BE279DE97C}" type="presOf" srcId="{3C4C11A5-407D-4EB2-AA4E-98950851A87B}" destId="{E8DD25E3-9CD4-423B-8B6C-0295876FFFF0}" srcOrd="0" destOrd="0" presId="urn:microsoft.com/office/officeart/2018/2/layout/IconLabelDescriptionList"/>
    <dgm:cxn modelId="{C79C4119-9B13-4830-B4B2-5D4835FA5E61}" srcId="{8B02E736-F41C-44B9-A72B-69BCE6A61BF1}" destId="{F9ABF777-39BA-44D6-8D95-60AC365A8EF5}" srcOrd="0" destOrd="0" parTransId="{6D2698CB-F621-4A9E-B93D-1EB2012F1019}" sibTransId="{6E965CAB-22CE-40CF-B643-EC6763E9608E}"/>
    <dgm:cxn modelId="{B1D3D420-EB11-4B3A-B466-2C42F89C9050}" type="presOf" srcId="{F8D0D4E5-463D-44FA-AB4A-6F81900A024C}" destId="{AB220AA5-8D25-4B20-AD98-FA97369E5EBB}" srcOrd="0" destOrd="0" presId="urn:microsoft.com/office/officeart/2018/2/layout/IconLabelDescriptionList"/>
    <dgm:cxn modelId="{F2E23A6E-6414-42A4-AB51-58B2A6603900}" type="presOf" srcId="{8B02E736-F41C-44B9-A72B-69BCE6A61BF1}" destId="{74CDBFB2-99B9-4150-8008-7B8FF4760A8E}" srcOrd="0" destOrd="0" presId="urn:microsoft.com/office/officeart/2018/2/layout/IconLabelDescriptionList"/>
    <dgm:cxn modelId="{898FEA55-D9A6-4553-93F6-7AB35240FD1D}" type="presOf" srcId="{586A927D-67AB-434F-8E92-41D482D9C4DC}" destId="{41EAAF5F-C6C7-44C6-815E-496A49B54254}" srcOrd="0" destOrd="0" presId="urn:microsoft.com/office/officeart/2018/2/layout/IconLabelDescriptionList"/>
    <dgm:cxn modelId="{CD363880-988B-44FB-8EBC-9CCCBA7021AE}" srcId="{3C4C11A5-407D-4EB2-AA4E-98950851A87B}" destId="{586A927D-67AB-434F-8E92-41D482D9C4DC}" srcOrd="2" destOrd="0" parTransId="{28C7AAF0-C769-49D0-8B1B-76D31895F297}" sibTransId="{F7806814-FB59-4AD4-80C2-DE3B3D52241B}"/>
    <dgm:cxn modelId="{A94EACA3-BE8B-4371-A17B-8E198B559151}" srcId="{F8D0D4E5-463D-44FA-AB4A-6F81900A024C}" destId="{0D366162-2993-4909-A39E-9A73E6475CE7}" srcOrd="0" destOrd="0" parTransId="{AFCD2988-4966-4897-9631-3D9B497E57AE}" sibTransId="{570DD2BC-5C4F-4C3C-A519-00723FC447BC}"/>
    <dgm:cxn modelId="{FB2A64B3-7D0C-4A2E-9B23-C069E7850921}" type="presOf" srcId="{DE16E499-D4C8-4F52-897D-21A9DBA8070B}" destId="{DD0DE8AD-B320-4F4C-9834-714E17CA80DD}" srcOrd="0" destOrd="0" presId="urn:microsoft.com/office/officeart/2018/2/layout/IconLabelDescriptionList"/>
    <dgm:cxn modelId="{5D1DC3CC-3337-4AF0-83A1-2E40E22B01E8}" srcId="{586A927D-67AB-434F-8E92-41D482D9C4DC}" destId="{DE16E499-D4C8-4F52-897D-21A9DBA8070B}" srcOrd="0" destOrd="0" parTransId="{84461AC7-3FF4-4A17-99EE-E8702944EF66}" sibTransId="{B0895E89-9AD6-4AE3-96B2-C45AE721CC33}"/>
    <dgm:cxn modelId="{6A4820EE-F36F-440C-AE15-7DFE2A0D9BDB}" type="presOf" srcId="{0D366162-2993-4909-A39E-9A73E6475CE7}" destId="{17A72DC1-F83C-4E2C-9EDF-182FB18CC85D}" srcOrd="0" destOrd="0" presId="urn:microsoft.com/office/officeart/2018/2/layout/IconLabelDescriptionList"/>
    <dgm:cxn modelId="{E7A007F3-2AE8-4068-9FD7-B061C48AE7BE}" srcId="{3C4C11A5-407D-4EB2-AA4E-98950851A87B}" destId="{F8D0D4E5-463D-44FA-AB4A-6F81900A024C}" srcOrd="1" destOrd="0" parTransId="{2B3223EB-D480-4220-8D1E-19692CB6FB26}" sibTransId="{CCAF9A8B-7820-4A86-9541-E237ACBB5D99}"/>
    <dgm:cxn modelId="{D62F2BFD-7850-43B0-A46A-EE3F01A4A097}" srcId="{3C4C11A5-407D-4EB2-AA4E-98950851A87B}" destId="{8B02E736-F41C-44B9-A72B-69BCE6A61BF1}" srcOrd="0" destOrd="0" parTransId="{DA6E82C7-38A0-4C9B-B17F-A3893ACF32B2}" sibTransId="{01417DAE-EE06-4F81-9A75-6B5895FFA831}"/>
    <dgm:cxn modelId="{51CA3140-EE87-491E-82A0-3E4233D2AA8E}" type="presParOf" srcId="{E8DD25E3-9CD4-423B-8B6C-0295876FFFF0}" destId="{CF4E4CD6-3E56-4B93-9FA1-58E7CED3C3ED}" srcOrd="0" destOrd="0" presId="urn:microsoft.com/office/officeart/2018/2/layout/IconLabelDescriptionList"/>
    <dgm:cxn modelId="{25B31C2E-896B-4CE8-8023-7180107E488F}" type="presParOf" srcId="{CF4E4CD6-3E56-4B93-9FA1-58E7CED3C3ED}" destId="{2D22B719-2371-4187-AADC-22BAF933AE9E}" srcOrd="0" destOrd="0" presId="urn:microsoft.com/office/officeart/2018/2/layout/IconLabelDescriptionList"/>
    <dgm:cxn modelId="{2BE54122-48F7-4E00-963B-B43BEF659C2D}" type="presParOf" srcId="{CF4E4CD6-3E56-4B93-9FA1-58E7CED3C3ED}" destId="{B52C7444-C06B-4351-A5AC-BCBB9984BD83}" srcOrd="1" destOrd="0" presId="urn:microsoft.com/office/officeart/2018/2/layout/IconLabelDescriptionList"/>
    <dgm:cxn modelId="{949DE659-5E16-49CB-9CD9-ADC9DD7414ED}" type="presParOf" srcId="{CF4E4CD6-3E56-4B93-9FA1-58E7CED3C3ED}" destId="{74CDBFB2-99B9-4150-8008-7B8FF4760A8E}" srcOrd="2" destOrd="0" presId="urn:microsoft.com/office/officeart/2018/2/layout/IconLabelDescriptionList"/>
    <dgm:cxn modelId="{04942207-A823-4EB2-A866-DF723551744D}" type="presParOf" srcId="{CF4E4CD6-3E56-4B93-9FA1-58E7CED3C3ED}" destId="{92BFBFDD-3435-40C9-9D99-03D4635564F2}" srcOrd="3" destOrd="0" presId="urn:microsoft.com/office/officeart/2018/2/layout/IconLabelDescriptionList"/>
    <dgm:cxn modelId="{D2EF731F-B65C-41F2-B3E0-011A2E65EEB6}" type="presParOf" srcId="{CF4E4CD6-3E56-4B93-9FA1-58E7CED3C3ED}" destId="{6DA7CE92-1189-4F67-929A-570C4B8DA00E}" srcOrd="4" destOrd="0" presId="urn:microsoft.com/office/officeart/2018/2/layout/IconLabelDescriptionList"/>
    <dgm:cxn modelId="{D9C6E9AC-5A62-4A32-B3FE-487014BAE3FA}" type="presParOf" srcId="{E8DD25E3-9CD4-423B-8B6C-0295876FFFF0}" destId="{BA02AD8A-3DB2-48E1-8034-EC9D2EB70E02}" srcOrd="1" destOrd="0" presId="urn:microsoft.com/office/officeart/2018/2/layout/IconLabelDescriptionList"/>
    <dgm:cxn modelId="{777326AE-2E1C-4268-9B32-951D745479FA}" type="presParOf" srcId="{E8DD25E3-9CD4-423B-8B6C-0295876FFFF0}" destId="{A88DD928-9C7C-4365-BB45-F2F273D20625}" srcOrd="2" destOrd="0" presId="urn:microsoft.com/office/officeart/2018/2/layout/IconLabelDescriptionList"/>
    <dgm:cxn modelId="{C9C11A85-85DC-4DF3-9EBE-1CFB4F3CBE8E}" type="presParOf" srcId="{A88DD928-9C7C-4365-BB45-F2F273D20625}" destId="{2B054336-6F98-4EFF-A4A8-2B3F07220F63}" srcOrd="0" destOrd="0" presId="urn:microsoft.com/office/officeart/2018/2/layout/IconLabelDescriptionList"/>
    <dgm:cxn modelId="{7844F1EB-57AC-4A78-82A2-7354E32AD7C3}" type="presParOf" srcId="{A88DD928-9C7C-4365-BB45-F2F273D20625}" destId="{D6D7167C-0B44-4FC9-A4AD-773C27B27C1B}" srcOrd="1" destOrd="0" presId="urn:microsoft.com/office/officeart/2018/2/layout/IconLabelDescriptionList"/>
    <dgm:cxn modelId="{834271EB-E815-4493-AA0E-B4224B8E75E6}" type="presParOf" srcId="{A88DD928-9C7C-4365-BB45-F2F273D20625}" destId="{AB220AA5-8D25-4B20-AD98-FA97369E5EBB}" srcOrd="2" destOrd="0" presId="urn:microsoft.com/office/officeart/2018/2/layout/IconLabelDescriptionList"/>
    <dgm:cxn modelId="{C86EA556-3488-4599-AA77-3F23029B8837}" type="presParOf" srcId="{A88DD928-9C7C-4365-BB45-F2F273D20625}" destId="{F7D7A9E2-67FE-421B-82BD-E1B5F5D62187}" srcOrd="3" destOrd="0" presId="urn:microsoft.com/office/officeart/2018/2/layout/IconLabelDescriptionList"/>
    <dgm:cxn modelId="{DD4BDCC0-6F0E-4075-9855-707D89826577}" type="presParOf" srcId="{A88DD928-9C7C-4365-BB45-F2F273D20625}" destId="{17A72DC1-F83C-4E2C-9EDF-182FB18CC85D}" srcOrd="4" destOrd="0" presId="urn:microsoft.com/office/officeart/2018/2/layout/IconLabelDescriptionList"/>
    <dgm:cxn modelId="{B08EF779-3150-4F92-8BF5-ACF144F864F4}" type="presParOf" srcId="{E8DD25E3-9CD4-423B-8B6C-0295876FFFF0}" destId="{44C3E240-3F3B-4DFA-B1B4-CCC2EAC165BF}" srcOrd="3" destOrd="0" presId="urn:microsoft.com/office/officeart/2018/2/layout/IconLabelDescriptionList"/>
    <dgm:cxn modelId="{6B3CBEB8-0143-41C1-A6D3-5991E4146C26}" type="presParOf" srcId="{E8DD25E3-9CD4-423B-8B6C-0295876FFFF0}" destId="{71BE89B5-313C-48EE-91C2-5A45FB1EECC2}" srcOrd="4" destOrd="0" presId="urn:microsoft.com/office/officeart/2018/2/layout/IconLabelDescriptionList"/>
    <dgm:cxn modelId="{DC51C12B-52F1-4DF0-9CAA-A6D37CFEC6B3}" type="presParOf" srcId="{71BE89B5-313C-48EE-91C2-5A45FB1EECC2}" destId="{82F6DD31-DEF0-4BE0-8E18-19422B6F38E9}" srcOrd="0" destOrd="0" presId="urn:microsoft.com/office/officeart/2018/2/layout/IconLabelDescriptionList"/>
    <dgm:cxn modelId="{9D269ECF-C8AF-4394-BF50-0747D08A79E7}" type="presParOf" srcId="{71BE89B5-313C-48EE-91C2-5A45FB1EECC2}" destId="{B9F58B87-D222-4EB7-AF8E-95AEA474E749}" srcOrd="1" destOrd="0" presId="urn:microsoft.com/office/officeart/2018/2/layout/IconLabelDescriptionList"/>
    <dgm:cxn modelId="{65597F91-CDE1-41F3-8488-470194158EBE}" type="presParOf" srcId="{71BE89B5-313C-48EE-91C2-5A45FB1EECC2}" destId="{41EAAF5F-C6C7-44C6-815E-496A49B54254}" srcOrd="2" destOrd="0" presId="urn:microsoft.com/office/officeart/2018/2/layout/IconLabelDescriptionList"/>
    <dgm:cxn modelId="{C918CC0E-DB27-4271-9EF8-DFFD30248956}" type="presParOf" srcId="{71BE89B5-313C-48EE-91C2-5A45FB1EECC2}" destId="{F96B32F4-E4E5-463F-9E8D-2BBF4933C775}" srcOrd="3" destOrd="0" presId="urn:microsoft.com/office/officeart/2018/2/layout/IconLabelDescriptionList"/>
    <dgm:cxn modelId="{8256545F-B625-450D-8039-1BB973203035}" type="presParOf" srcId="{71BE89B5-313C-48EE-91C2-5A45FB1EECC2}" destId="{DD0DE8AD-B320-4F4C-9834-714E17CA80DD}"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26A620-F28E-4F5F-80D8-6F9308E9A60F}" type="doc">
      <dgm:prSet loTypeId="urn:microsoft.com/office/officeart/2016/7/layout/ChevronBlockProcess" loCatId="process" qsTypeId="urn:microsoft.com/office/officeart/2005/8/quickstyle/simple1" qsCatId="simple" csTypeId="urn:microsoft.com/office/officeart/2005/8/colors/accent0_3" csCatId="mainScheme" phldr="1"/>
      <dgm:spPr/>
      <dgm:t>
        <a:bodyPr/>
        <a:lstStyle/>
        <a:p>
          <a:endParaRPr lang="en-CA"/>
        </a:p>
      </dgm:t>
    </dgm:pt>
    <dgm:pt modelId="{A272F836-47F0-4AD7-81AD-CFDA4A126C1F}">
      <dgm:prSet phldrT="[Text]"/>
      <dgm:spPr/>
      <dgm:t>
        <a:bodyPr/>
        <a:lstStyle/>
        <a:p>
          <a:r>
            <a:rPr lang="en-CA" dirty="0"/>
            <a:t>Frequency</a:t>
          </a:r>
        </a:p>
      </dgm:t>
    </dgm:pt>
    <dgm:pt modelId="{185C169F-5142-4339-A5E9-8ADA76F19AAB}" type="parTrans" cxnId="{CB0A5FFA-FDA2-4684-A396-915BE7218DCF}">
      <dgm:prSet/>
      <dgm:spPr/>
      <dgm:t>
        <a:bodyPr/>
        <a:lstStyle/>
        <a:p>
          <a:endParaRPr lang="en-CA"/>
        </a:p>
      </dgm:t>
    </dgm:pt>
    <dgm:pt modelId="{0E169628-E46D-4175-9443-BBEA1615C067}" type="sibTrans" cxnId="{CB0A5FFA-FDA2-4684-A396-915BE7218DCF}">
      <dgm:prSet/>
      <dgm:spPr/>
      <dgm:t>
        <a:bodyPr/>
        <a:lstStyle/>
        <a:p>
          <a:endParaRPr lang="en-CA"/>
        </a:p>
      </dgm:t>
    </dgm:pt>
    <dgm:pt modelId="{AC897B15-AB97-4A08-9748-603268C2D598}">
      <dgm:prSet phldrT="[Text]"/>
      <dgm:spPr/>
      <dgm:t>
        <a:bodyPr/>
        <a:lstStyle/>
        <a:p>
          <a:pPr>
            <a:buNone/>
          </a:pPr>
          <a:r>
            <a:rPr lang="en-CA"/>
            <a:t>Once a Week</a:t>
          </a:r>
        </a:p>
      </dgm:t>
    </dgm:pt>
    <dgm:pt modelId="{ACB599D3-6194-4F19-B1B9-381B76B1E810}" type="parTrans" cxnId="{F67220BD-2D20-410F-AF25-6E9A5DB75EC7}">
      <dgm:prSet/>
      <dgm:spPr/>
      <dgm:t>
        <a:bodyPr/>
        <a:lstStyle/>
        <a:p>
          <a:endParaRPr lang="en-CA"/>
        </a:p>
      </dgm:t>
    </dgm:pt>
    <dgm:pt modelId="{EFC7A726-8390-48F7-9112-C73818197797}" type="sibTrans" cxnId="{F67220BD-2D20-410F-AF25-6E9A5DB75EC7}">
      <dgm:prSet/>
      <dgm:spPr/>
      <dgm:t>
        <a:bodyPr/>
        <a:lstStyle/>
        <a:p>
          <a:endParaRPr lang="en-CA"/>
        </a:p>
      </dgm:t>
    </dgm:pt>
    <dgm:pt modelId="{DAF66AC7-5E17-4B28-94DF-FFF466119B98}">
      <dgm:prSet phldrT="[Text]"/>
      <dgm:spPr/>
      <dgm:t>
        <a:bodyPr/>
        <a:lstStyle/>
        <a:p>
          <a:r>
            <a:rPr lang="en-CA" dirty="0"/>
            <a:t>Participants</a:t>
          </a:r>
        </a:p>
      </dgm:t>
    </dgm:pt>
    <dgm:pt modelId="{8D6384A6-F19B-4E2C-BF79-65DEE3807AEB}" type="parTrans" cxnId="{CC71A37A-9E1B-4413-B078-68925177ED53}">
      <dgm:prSet/>
      <dgm:spPr/>
      <dgm:t>
        <a:bodyPr/>
        <a:lstStyle/>
        <a:p>
          <a:endParaRPr lang="en-CA"/>
        </a:p>
      </dgm:t>
    </dgm:pt>
    <dgm:pt modelId="{4497EC64-830D-4D7B-9445-17538D6FB30A}" type="sibTrans" cxnId="{CC71A37A-9E1B-4413-B078-68925177ED53}">
      <dgm:prSet/>
      <dgm:spPr/>
      <dgm:t>
        <a:bodyPr/>
        <a:lstStyle/>
        <a:p>
          <a:endParaRPr lang="en-CA"/>
        </a:p>
      </dgm:t>
    </dgm:pt>
    <dgm:pt modelId="{4C3D45A4-78F6-49D0-A85D-7C6C904B2F7D}">
      <dgm:prSet phldrT="[Text]"/>
      <dgm:spPr/>
      <dgm:t>
        <a:bodyPr/>
        <a:lstStyle/>
        <a:p>
          <a:r>
            <a:rPr lang="en-CA"/>
            <a:t>Richard Lambroff</a:t>
          </a:r>
        </a:p>
      </dgm:t>
    </dgm:pt>
    <dgm:pt modelId="{AFE0227C-9E23-449E-9B41-831130AFECAC}" type="parTrans" cxnId="{C386B977-1209-46FD-9DA1-68A8362B15F3}">
      <dgm:prSet/>
      <dgm:spPr/>
      <dgm:t>
        <a:bodyPr/>
        <a:lstStyle/>
        <a:p>
          <a:endParaRPr lang="en-CA"/>
        </a:p>
      </dgm:t>
    </dgm:pt>
    <dgm:pt modelId="{D283D003-1AF4-45A5-89F8-AD49362C3502}" type="sibTrans" cxnId="{C386B977-1209-46FD-9DA1-68A8362B15F3}">
      <dgm:prSet/>
      <dgm:spPr/>
      <dgm:t>
        <a:bodyPr/>
        <a:lstStyle/>
        <a:p>
          <a:endParaRPr lang="en-CA"/>
        </a:p>
      </dgm:t>
    </dgm:pt>
    <dgm:pt modelId="{4C719258-BA15-437B-B563-EE67380ABDED}">
      <dgm:prSet phldrT="[Text]"/>
      <dgm:spPr/>
      <dgm:t>
        <a:bodyPr/>
        <a:lstStyle/>
        <a:p>
          <a:r>
            <a:rPr lang="en-CA" dirty="0"/>
            <a:t>Medium</a:t>
          </a:r>
        </a:p>
      </dgm:t>
    </dgm:pt>
    <dgm:pt modelId="{7583333C-ABE7-4775-ABE1-39A965CB664B}" type="parTrans" cxnId="{5DB53DB0-0992-4C69-A728-856413444596}">
      <dgm:prSet/>
      <dgm:spPr/>
      <dgm:t>
        <a:bodyPr/>
        <a:lstStyle/>
        <a:p>
          <a:endParaRPr lang="en-CA"/>
        </a:p>
      </dgm:t>
    </dgm:pt>
    <dgm:pt modelId="{EAD05A9C-1F38-428C-BA42-AFCDFB277EB1}" type="sibTrans" cxnId="{5DB53DB0-0992-4C69-A728-856413444596}">
      <dgm:prSet/>
      <dgm:spPr/>
      <dgm:t>
        <a:bodyPr/>
        <a:lstStyle/>
        <a:p>
          <a:endParaRPr lang="en-CA"/>
        </a:p>
      </dgm:t>
    </dgm:pt>
    <dgm:pt modelId="{EC5405B2-C5A8-422A-A1D0-03FF3EE17015}">
      <dgm:prSet phldrT="[Text]"/>
      <dgm:spPr/>
      <dgm:t>
        <a:bodyPr/>
        <a:lstStyle/>
        <a:p>
          <a:r>
            <a:rPr lang="en-US" dirty="0"/>
            <a:t>Final presentation</a:t>
          </a:r>
          <a:endParaRPr lang="en-CA" dirty="0"/>
        </a:p>
      </dgm:t>
    </dgm:pt>
    <dgm:pt modelId="{A46C847F-BEEA-4978-81E1-CB1BE22AD483}" type="parTrans" cxnId="{752B3428-F9B0-4862-BDD2-619E66E861DF}">
      <dgm:prSet/>
      <dgm:spPr/>
      <dgm:t>
        <a:bodyPr/>
        <a:lstStyle/>
        <a:p>
          <a:endParaRPr lang="en-CA"/>
        </a:p>
      </dgm:t>
    </dgm:pt>
    <dgm:pt modelId="{FB810AFB-5364-4C1B-93F8-9DB6AF917B23}" type="sibTrans" cxnId="{752B3428-F9B0-4862-BDD2-619E66E861DF}">
      <dgm:prSet/>
      <dgm:spPr/>
      <dgm:t>
        <a:bodyPr/>
        <a:lstStyle/>
        <a:p>
          <a:endParaRPr lang="en-CA"/>
        </a:p>
      </dgm:t>
    </dgm:pt>
    <dgm:pt modelId="{D37DD170-CAD6-414E-9F9F-CE760477F18E}">
      <dgm:prSet phldrT="[Text]"/>
      <dgm:spPr/>
      <dgm:t>
        <a:bodyPr/>
        <a:lstStyle/>
        <a:p>
          <a:r>
            <a:rPr lang="en-CA"/>
            <a:t>Agend</a:t>
          </a:r>
          <a:endParaRPr lang="en-CA" dirty="0"/>
        </a:p>
      </dgm:t>
    </dgm:pt>
    <dgm:pt modelId="{1091B35E-FCE1-4F4C-AB35-FB5A7567625F}" type="parTrans" cxnId="{838BB154-A5F2-48D2-AB85-2953DF9B8BE3}">
      <dgm:prSet/>
      <dgm:spPr/>
      <dgm:t>
        <a:bodyPr/>
        <a:lstStyle/>
        <a:p>
          <a:endParaRPr lang="en-CA"/>
        </a:p>
      </dgm:t>
    </dgm:pt>
    <dgm:pt modelId="{79089553-1B10-45EF-9BCE-21B75FBA5734}" type="sibTrans" cxnId="{838BB154-A5F2-48D2-AB85-2953DF9B8BE3}">
      <dgm:prSet/>
      <dgm:spPr/>
      <dgm:t>
        <a:bodyPr/>
        <a:lstStyle/>
        <a:p>
          <a:endParaRPr lang="en-CA"/>
        </a:p>
      </dgm:t>
    </dgm:pt>
    <dgm:pt modelId="{6F016FE7-E27A-4969-A942-D12746724BA7}">
      <dgm:prSet phldrT="[Text]"/>
      <dgm:spPr/>
      <dgm:t>
        <a:bodyPr/>
        <a:lstStyle/>
        <a:p>
          <a:r>
            <a:rPr lang="en-CA"/>
            <a:t>Aryan Radadiya</a:t>
          </a:r>
        </a:p>
      </dgm:t>
    </dgm:pt>
    <dgm:pt modelId="{5879B105-C097-4A73-B050-3FA1E4C00CCE}" type="parTrans" cxnId="{E2CC8F46-0121-4074-B34F-510E441E3051}">
      <dgm:prSet/>
      <dgm:spPr/>
      <dgm:t>
        <a:bodyPr/>
        <a:lstStyle/>
        <a:p>
          <a:endParaRPr lang="en-CA"/>
        </a:p>
      </dgm:t>
    </dgm:pt>
    <dgm:pt modelId="{98280D4C-6DE8-45B2-956F-84C17AFB426D}" type="sibTrans" cxnId="{E2CC8F46-0121-4074-B34F-510E441E3051}">
      <dgm:prSet/>
      <dgm:spPr/>
      <dgm:t>
        <a:bodyPr/>
        <a:lstStyle/>
        <a:p>
          <a:endParaRPr lang="en-CA"/>
        </a:p>
      </dgm:t>
    </dgm:pt>
    <dgm:pt modelId="{BFFBBDF8-CCE2-4DF6-9A62-65B4ADDCBCB4}">
      <dgm:prSet phldrT="[Text]"/>
      <dgm:spPr/>
      <dgm:t>
        <a:bodyPr/>
        <a:lstStyle/>
        <a:p>
          <a:r>
            <a:rPr lang="en-CA"/>
            <a:t>Joyson Domnic Gonsalves</a:t>
          </a:r>
        </a:p>
      </dgm:t>
    </dgm:pt>
    <dgm:pt modelId="{1CC929B5-4ABD-461E-877C-62B03623CBF7}" type="parTrans" cxnId="{404EEB5F-B87C-4827-82D4-8F071122923F}">
      <dgm:prSet/>
      <dgm:spPr/>
      <dgm:t>
        <a:bodyPr/>
        <a:lstStyle/>
        <a:p>
          <a:endParaRPr lang="en-CA"/>
        </a:p>
      </dgm:t>
    </dgm:pt>
    <dgm:pt modelId="{5B02CA62-FFDB-4CD8-9DA8-2A1D9DF3478C}" type="sibTrans" cxnId="{404EEB5F-B87C-4827-82D4-8F071122923F}">
      <dgm:prSet/>
      <dgm:spPr/>
      <dgm:t>
        <a:bodyPr/>
        <a:lstStyle/>
        <a:p>
          <a:endParaRPr lang="en-CA"/>
        </a:p>
      </dgm:t>
    </dgm:pt>
    <dgm:pt modelId="{CC370F1E-7E43-49B3-B54A-D8695DD0F199}">
      <dgm:prSet phldrT="[Text]"/>
      <dgm:spPr/>
      <dgm:t>
        <a:bodyPr/>
        <a:lstStyle/>
        <a:p>
          <a:r>
            <a:rPr lang="en-CA"/>
            <a:t>Sumit Kumar Pandey</a:t>
          </a:r>
        </a:p>
      </dgm:t>
    </dgm:pt>
    <dgm:pt modelId="{2BBD12B0-3FB0-4D2B-9C03-C6A0FE893939}" type="parTrans" cxnId="{9E6D35EB-2B74-44CE-8C75-138AC957482D}">
      <dgm:prSet/>
      <dgm:spPr/>
      <dgm:t>
        <a:bodyPr/>
        <a:lstStyle/>
        <a:p>
          <a:endParaRPr lang="en-CA"/>
        </a:p>
      </dgm:t>
    </dgm:pt>
    <dgm:pt modelId="{BD84B2E0-612A-4CE9-946A-9E485D151FF6}" type="sibTrans" cxnId="{9E6D35EB-2B74-44CE-8C75-138AC957482D}">
      <dgm:prSet/>
      <dgm:spPr/>
      <dgm:t>
        <a:bodyPr/>
        <a:lstStyle/>
        <a:p>
          <a:endParaRPr lang="en-CA"/>
        </a:p>
      </dgm:t>
    </dgm:pt>
    <dgm:pt modelId="{087D2C63-797A-4696-BC2F-F50404396436}">
      <dgm:prSet/>
      <dgm:spPr/>
      <dgm:t>
        <a:bodyPr/>
        <a:lstStyle/>
        <a:p>
          <a:r>
            <a:rPr lang="en-CA"/>
            <a:t>Recording</a:t>
          </a:r>
        </a:p>
      </dgm:t>
    </dgm:pt>
    <dgm:pt modelId="{30AE5281-40EA-47BE-9DEF-3FA606F89D69}" type="parTrans" cxnId="{FA5E0237-5F5A-4C01-A2E9-70A0BBBAC1F3}">
      <dgm:prSet/>
      <dgm:spPr/>
      <dgm:t>
        <a:bodyPr/>
        <a:lstStyle/>
        <a:p>
          <a:endParaRPr lang="en-CA"/>
        </a:p>
      </dgm:t>
    </dgm:pt>
    <dgm:pt modelId="{542B40E4-B9B3-4185-ACF4-C1B27F543DCA}" type="sibTrans" cxnId="{FA5E0237-5F5A-4C01-A2E9-70A0BBBAC1F3}">
      <dgm:prSet/>
      <dgm:spPr/>
      <dgm:t>
        <a:bodyPr/>
        <a:lstStyle/>
        <a:p>
          <a:endParaRPr lang="en-CA"/>
        </a:p>
      </dgm:t>
    </dgm:pt>
    <dgm:pt modelId="{9C99EB4B-830D-4B4D-B7FA-046B369A3386}">
      <dgm:prSet/>
      <dgm:spPr/>
      <dgm:t>
        <a:bodyPr/>
        <a:lstStyle/>
        <a:p>
          <a:r>
            <a:rPr lang="en-CA"/>
            <a:t>Teams Meeting</a:t>
          </a:r>
        </a:p>
      </dgm:t>
    </dgm:pt>
    <dgm:pt modelId="{8ABFF85C-6853-4E87-9EEB-0D37F2A80A69}" type="parTrans" cxnId="{47240C2A-3FB2-4154-8936-BD9C75DB12AA}">
      <dgm:prSet/>
      <dgm:spPr/>
      <dgm:t>
        <a:bodyPr/>
        <a:lstStyle/>
        <a:p>
          <a:endParaRPr lang="en-CA"/>
        </a:p>
      </dgm:t>
    </dgm:pt>
    <dgm:pt modelId="{D6DBC89F-2187-444D-BE57-F1A64326817E}" type="sibTrans" cxnId="{47240C2A-3FB2-4154-8936-BD9C75DB12AA}">
      <dgm:prSet/>
      <dgm:spPr/>
      <dgm:t>
        <a:bodyPr/>
        <a:lstStyle/>
        <a:p>
          <a:endParaRPr lang="en-CA"/>
        </a:p>
      </dgm:t>
    </dgm:pt>
    <dgm:pt modelId="{AA139C67-7BD9-497C-9CE6-6726CCEAE166}">
      <dgm:prSet/>
      <dgm:spPr/>
      <dgm:t>
        <a:bodyPr/>
        <a:lstStyle/>
        <a:p>
          <a:r>
            <a:rPr lang="en-CA"/>
            <a:t>Call</a:t>
          </a:r>
        </a:p>
      </dgm:t>
    </dgm:pt>
    <dgm:pt modelId="{AD1CAA55-4FEB-44F7-B260-0A70054F9D5D}" type="parTrans" cxnId="{6A504D9E-3480-4AC4-B8DE-459BF2E50A06}">
      <dgm:prSet/>
      <dgm:spPr/>
      <dgm:t>
        <a:bodyPr/>
        <a:lstStyle/>
        <a:p>
          <a:endParaRPr lang="en-CA"/>
        </a:p>
      </dgm:t>
    </dgm:pt>
    <dgm:pt modelId="{F246C11B-9F17-4F60-97B9-A2204073771E}" type="sibTrans" cxnId="{6A504D9E-3480-4AC4-B8DE-459BF2E50A06}">
      <dgm:prSet/>
      <dgm:spPr/>
      <dgm:t>
        <a:bodyPr/>
        <a:lstStyle/>
        <a:p>
          <a:endParaRPr lang="en-CA"/>
        </a:p>
      </dgm:t>
    </dgm:pt>
    <dgm:pt modelId="{5E318EFB-B2F0-469B-B889-30CE14D84052}">
      <dgm:prSet/>
      <dgm:spPr/>
      <dgm:t>
        <a:bodyPr/>
        <a:lstStyle/>
        <a:p>
          <a:r>
            <a:rPr lang="en-CA"/>
            <a:t>Chats</a:t>
          </a:r>
        </a:p>
      </dgm:t>
    </dgm:pt>
    <dgm:pt modelId="{E99CE8AD-9E2A-4A8C-8C26-E1608D381DDF}" type="parTrans" cxnId="{06FD1F8C-2E7E-4D67-B163-19DD9B413A0A}">
      <dgm:prSet/>
      <dgm:spPr/>
      <dgm:t>
        <a:bodyPr/>
        <a:lstStyle/>
        <a:p>
          <a:endParaRPr lang="en-CA"/>
        </a:p>
      </dgm:t>
    </dgm:pt>
    <dgm:pt modelId="{D4AF1478-9BE8-4AB9-A609-A5385DC1409D}" type="sibTrans" cxnId="{06FD1F8C-2E7E-4D67-B163-19DD9B413A0A}">
      <dgm:prSet/>
      <dgm:spPr/>
      <dgm:t>
        <a:bodyPr/>
        <a:lstStyle/>
        <a:p>
          <a:endParaRPr lang="en-CA"/>
        </a:p>
      </dgm:t>
    </dgm:pt>
    <dgm:pt modelId="{838C35D9-408B-431C-98DE-DE5F7477DFC2}">
      <dgm:prSet phldrT="[Text]"/>
      <dgm:spPr/>
      <dgm:t>
        <a:bodyPr/>
        <a:lstStyle/>
        <a:p>
          <a:r>
            <a:rPr lang="en-US" dirty="0"/>
            <a:t>Close out</a:t>
          </a:r>
          <a:endParaRPr lang="en-CA" dirty="0"/>
        </a:p>
      </dgm:t>
    </dgm:pt>
    <dgm:pt modelId="{5E7DBC08-726B-4B2C-AE4E-BC6FBCCE7280}" type="parTrans" cxnId="{D5297D75-8241-4507-8FB0-1FB74A129687}">
      <dgm:prSet/>
      <dgm:spPr/>
      <dgm:t>
        <a:bodyPr/>
        <a:lstStyle/>
        <a:p>
          <a:endParaRPr lang="en-CA"/>
        </a:p>
      </dgm:t>
    </dgm:pt>
    <dgm:pt modelId="{36167FEB-A659-4F57-AE3B-8DA8AEEADB26}" type="sibTrans" cxnId="{D5297D75-8241-4507-8FB0-1FB74A129687}">
      <dgm:prSet/>
      <dgm:spPr/>
      <dgm:t>
        <a:bodyPr/>
        <a:lstStyle/>
        <a:p>
          <a:endParaRPr lang="en-CA"/>
        </a:p>
      </dgm:t>
    </dgm:pt>
    <dgm:pt modelId="{67D075E5-2B94-48DE-8D6A-FFD2BBE3B035}" type="pres">
      <dgm:prSet presAssocID="{C026A620-F28E-4F5F-80D8-6F9308E9A60F}" presName="Name0" presStyleCnt="0">
        <dgm:presLayoutVars>
          <dgm:dir/>
          <dgm:animLvl val="lvl"/>
          <dgm:resizeHandles val="exact"/>
        </dgm:presLayoutVars>
      </dgm:prSet>
      <dgm:spPr/>
    </dgm:pt>
    <dgm:pt modelId="{93F888DD-D1B9-4D0B-A3AE-3E6F67C8317D}" type="pres">
      <dgm:prSet presAssocID="{A272F836-47F0-4AD7-81AD-CFDA4A126C1F}" presName="composite" presStyleCnt="0"/>
      <dgm:spPr/>
    </dgm:pt>
    <dgm:pt modelId="{5DAA26F7-EBBA-4340-A571-2AE49CC4F4F6}" type="pres">
      <dgm:prSet presAssocID="{A272F836-47F0-4AD7-81AD-CFDA4A126C1F}" presName="parTx" presStyleLbl="alignNode1" presStyleIdx="0" presStyleCnt="4">
        <dgm:presLayoutVars>
          <dgm:chMax val="0"/>
          <dgm:chPref val="0"/>
        </dgm:presLayoutVars>
      </dgm:prSet>
      <dgm:spPr/>
    </dgm:pt>
    <dgm:pt modelId="{A5D36BE0-B4BF-4989-98C2-CBF301899BA1}" type="pres">
      <dgm:prSet presAssocID="{A272F836-47F0-4AD7-81AD-CFDA4A126C1F}" presName="desTx" presStyleLbl="alignAccFollowNode1" presStyleIdx="0" presStyleCnt="4">
        <dgm:presLayoutVars/>
      </dgm:prSet>
      <dgm:spPr/>
    </dgm:pt>
    <dgm:pt modelId="{43AAA468-E3F8-4EBB-A686-B8B687F26015}" type="pres">
      <dgm:prSet presAssocID="{0E169628-E46D-4175-9443-BBEA1615C067}" presName="space" presStyleCnt="0"/>
      <dgm:spPr/>
    </dgm:pt>
    <dgm:pt modelId="{C24B2B48-1267-4FF8-875C-7A6EFA978FDD}" type="pres">
      <dgm:prSet presAssocID="{DAF66AC7-5E17-4B28-94DF-FFF466119B98}" presName="composite" presStyleCnt="0"/>
      <dgm:spPr/>
    </dgm:pt>
    <dgm:pt modelId="{BD7F508F-44A0-4F3A-ABDF-8468144D78B1}" type="pres">
      <dgm:prSet presAssocID="{DAF66AC7-5E17-4B28-94DF-FFF466119B98}" presName="parTx" presStyleLbl="alignNode1" presStyleIdx="1" presStyleCnt="4">
        <dgm:presLayoutVars>
          <dgm:chMax val="0"/>
          <dgm:chPref val="0"/>
        </dgm:presLayoutVars>
      </dgm:prSet>
      <dgm:spPr/>
    </dgm:pt>
    <dgm:pt modelId="{FD7101DC-4C6D-4557-B32B-112C7F2793D1}" type="pres">
      <dgm:prSet presAssocID="{DAF66AC7-5E17-4B28-94DF-FFF466119B98}" presName="desTx" presStyleLbl="alignAccFollowNode1" presStyleIdx="1" presStyleCnt="4">
        <dgm:presLayoutVars/>
      </dgm:prSet>
      <dgm:spPr/>
    </dgm:pt>
    <dgm:pt modelId="{A8481FA3-9690-4A38-9CEE-A6574BABF6FC}" type="pres">
      <dgm:prSet presAssocID="{4497EC64-830D-4D7B-9445-17538D6FB30A}" presName="space" presStyleCnt="0"/>
      <dgm:spPr/>
    </dgm:pt>
    <dgm:pt modelId="{26C1F75D-0F22-44D0-85BF-3F3D64FC96A4}" type="pres">
      <dgm:prSet presAssocID="{4C719258-BA15-437B-B563-EE67380ABDED}" presName="composite" presStyleCnt="0"/>
      <dgm:spPr/>
    </dgm:pt>
    <dgm:pt modelId="{E5C5C64D-D03F-4A8D-97CA-066A35B463A6}" type="pres">
      <dgm:prSet presAssocID="{4C719258-BA15-437B-B563-EE67380ABDED}" presName="parTx" presStyleLbl="alignNode1" presStyleIdx="2" presStyleCnt="4">
        <dgm:presLayoutVars>
          <dgm:chMax val="0"/>
          <dgm:chPref val="0"/>
        </dgm:presLayoutVars>
      </dgm:prSet>
      <dgm:spPr/>
    </dgm:pt>
    <dgm:pt modelId="{90070885-0BAF-4E0F-B2BA-E3305F93F3C5}" type="pres">
      <dgm:prSet presAssocID="{4C719258-BA15-437B-B563-EE67380ABDED}" presName="desTx" presStyleLbl="alignAccFollowNode1" presStyleIdx="2" presStyleCnt="4">
        <dgm:presLayoutVars/>
      </dgm:prSet>
      <dgm:spPr/>
    </dgm:pt>
    <dgm:pt modelId="{A5754F08-CC9B-4AF0-B7BC-8B6C20C15005}" type="pres">
      <dgm:prSet presAssocID="{EAD05A9C-1F38-428C-BA42-AFCDFB277EB1}" presName="space" presStyleCnt="0"/>
      <dgm:spPr/>
    </dgm:pt>
    <dgm:pt modelId="{CED1F9E0-1A11-4BFE-AF8D-66E5693ECEF5}" type="pres">
      <dgm:prSet presAssocID="{D37DD170-CAD6-414E-9F9F-CE760477F18E}" presName="composite" presStyleCnt="0"/>
      <dgm:spPr/>
    </dgm:pt>
    <dgm:pt modelId="{9DC5C7BA-DCA8-4D8A-8CFE-0DB249BCC1C8}" type="pres">
      <dgm:prSet presAssocID="{D37DD170-CAD6-414E-9F9F-CE760477F18E}" presName="parTx" presStyleLbl="alignNode1" presStyleIdx="3" presStyleCnt="4">
        <dgm:presLayoutVars>
          <dgm:chMax val="0"/>
          <dgm:chPref val="0"/>
        </dgm:presLayoutVars>
      </dgm:prSet>
      <dgm:spPr/>
    </dgm:pt>
    <dgm:pt modelId="{B62340AA-2F3F-404B-BB05-140B656A6849}" type="pres">
      <dgm:prSet presAssocID="{D37DD170-CAD6-414E-9F9F-CE760477F18E}" presName="desTx" presStyleLbl="alignAccFollowNode1" presStyleIdx="3" presStyleCnt="4">
        <dgm:presLayoutVars/>
      </dgm:prSet>
      <dgm:spPr/>
    </dgm:pt>
  </dgm:ptLst>
  <dgm:cxnLst>
    <dgm:cxn modelId="{D5C95219-4DD5-400C-AF2F-4A45D1E98826}" type="presOf" srcId="{D37DD170-CAD6-414E-9F9F-CE760477F18E}" destId="{9DC5C7BA-DCA8-4D8A-8CFE-0DB249BCC1C8}" srcOrd="0" destOrd="0" presId="urn:microsoft.com/office/officeart/2016/7/layout/ChevronBlockProcess"/>
    <dgm:cxn modelId="{752B3428-F9B0-4862-BDD2-619E66E861DF}" srcId="{D37DD170-CAD6-414E-9F9F-CE760477F18E}" destId="{EC5405B2-C5A8-422A-A1D0-03FF3EE17015}" srcOrd="0" destOrd="0" parTransId="{A46C847F-BEEA-4978-81E1-CB1BE22AD483}" sibTransId="{FB810AFB-5364-4C1B-93F8-9DB6AF917B23}"/>
    <dgm:cxn modelId="{47240C2A-3FB2-4154-8936-BD9C75DB12AA}" srcId="{4C719258-BA15-437B-B563-EE67380ABDED}" destId="{9C99EB4B-830D-4B4D-B7FA-046B369A3386}" srcOrd="1" destOrd="0" parTransId="{8ABFF85C-6853-4E87-9EEB-0D37F2A80A69}" sibTransId="{D6DBC89F-2187-444D-BE57-F1A64326817E}"/>
    <dgm:cxn modelId="{4FAFAD30-C737-4205-8293-8C8C7694DF02}" type="presOf" srcId="{BFFBBDF8-CCE2-4DF6-9A62-65B4ADDCBCB4}" destId="{FD7101DC-4C6D-4557-B32B-112C7F2793D1}" srcOrd="0" destOrd="2" presId="urn:microsoft.com/office/officeart/2016/7/layout/ChevronBlockProcess"/>
    <dgm:cxn modelId="{FA5E0237-5F5A-4C01-A2E9-70A0BBBAC1F3}" srcId="{4C719258-BA15-437B-B563-EE67380ABDED}" destId="{087D2C63-797A-4696-BC2F-F50404396436}" srcOrd="0" destOrd="0" parTransId="{30AE5281-40EA-47BE-9DEF-3FA606F89D69}" sibTransId="{542B40E4-B9B3-4185-ACF4-C1B27F543DCA}"/>
    <dgm:cxn modelId="{404EEB5F-B87C-4827-82D4-8F071122923F}" srcId="{DAF66AC7-5E17-4B28-94DF-FFF466119B98}" destId="{BFFBBDF8-CCE2-4DF6-9A62-65B4ADDCBCB4}" srcOrd="2" destOrd="0" parTransId="{1CC929B5-4ABD-461E-877C-62B03623CBF7}" sibTransId="{5B02CA62-FFDB-4CD8-9DA8-2A1D9DF3478C}"/>
    <dgm:cxn modelId="{E2CC8F46-0121-4074-B34F-510E441E3051}" srcId="{DAF66AC7-5E17-4B28-94DF-FFF466119B98}" destId="{6F016FE7-E27A-4969-A942-D12746724BA7}" srcOrd="1" destOrd="0" parTransId="{5879B105-C097-4A73-B050-3FA1E4C00CCE}" sibTransId="{98280D4C-6DE8-45B2-956F-84C17AFB426D}"/>
    <dgm:cxn modelId="{56262E68-375E-44C1-8978-D499A8684595}" type="presOf" srcId="{9C99EB4B-830D-4B4D-B7FA-046B369A3386}" destId="{90070885-0BAF-4E0F-B2BA-E3305F93F3C5}" srcOrd="0" destOrd="1" presId="urn:microsoft.com/office/officeart/2016/7/layout/ChevronBlockProcess"/>
    <dgm:cxn modelId="{4F687048-67EF-4944-82F7-22061ED9E800}" type="presOf" srcId="{C026A620-F28E-4F5F-80D8-6F9308E9A60F}" destId="{67D075E5-2B94-48DE-8D6A-FFD2BBE3B035}" srcOrd="0" destOrd="0" presId="urn:microsoft.com/office/officeart/2016/7/layout/ChevronBlockProcess"/>
    <dgm:cxn modelId="{51C7794A-7966-4E55-944F-3A9B048B062A}" type="presOf" srcId="{DAF66AC7-5E17-4B28-94DF-FFF466119B98}" destId="{BD7F508F-44A0-4F3A-ABDF-8468144D78B1}" srcOrd="0" destOrd="0" presId="urn:microsoft.com/office/officeart/2016/7/layout/ChevronBlockProcess"/>
    <dgm:cxn modelId="{18D4AB51-023F-4E74-8030-0F8F8C8F5F6C}" type="presOf" srcId="{5E318EFB-B2F0-469B-B889-30CE14D84052}" destId="{90070885-0BAF-4E0F-B2BA-E3305F93F3C5}" srcOrd="0" destOrd="3" presId="urn:microsoft.com/office/officeart/2016/7/layout/ChevronBlockProcess"/>
    <dgm:cxn modelId="{B2A4FE72-DE9E-4FCA-BC71-884F83DECCEB}" type="presOf" srcId="{838C35D9-408B-431C-98DE-DE5F7477DFC2}" destId="{B62340AA-2F3F-404B-BB05-140B656A6849}" srcOrd="0" destOrd="1" presId="urn:microsoft.com/office/officeart/2016/7/layout/ChevronBlockProcess"/>
    <dgm:cxn modelId="{838BB154-A5F2-48D2-AB85-2953DF9B8BE3}" srcId="{C026A620-F28E-4F5F-80D8-6F9308E9A60F}" destId="{D37DD170-CAD6-414E-9F9F-CE760477F18E}" srcOrd="3" destOrd="0" parTransId="{1091B35E-FCE1-4F4C-AB35-FB5A7567625F}" sibTransId="{79089553-1B10-45EF-9BCE-21B75FBA5734}"/>
    <dgm:cxn modelId="{D5297D75-8241-4507-8FB0-1FB74A129687}" srcId="{D37DD170-CAD6-414E-9F9F-CE760477F18E}" destId="{838C35D9-408B-431C-98DE-DE5F7477DFC2}" srcOrd="1" destOrd="0" parTransId="{5E7DBC08-726B-4B2C-AE4E-BC6FBCCE7280}" sibTransId="{36167FEB-A659-4F57-AE3B-8DA8AEEADB26}"/>
    <dgm:cxn modelId="{C386B977-1209-46FD-9DA1-68A8362B15F3}" srcId="{DAF66AC7-5E17-4B28-94DF-FFF466119B98}" destId="{4C3D45A4-78F6-49D0-A85D-7C6C904B2F7D}" srcOrd="0" destOrd="0" parTransId="{AFE0227C-9E23-449E-9B41-831130AFECAC}" sibTransId="{D283D003-1AF4-45A5-89F8-AD49362C3502}"/>
    <dgm:cxn modelId="{0F1FC857-32C3-4A27-A79A-89349866975C}" type="presOf" srcId="{A272F836-47F0-4AD7-81AD-CFDA4A126C1F}" destId="{5DAA26F7-EBBA-4340-A571-2AE49CC4F4F6}" srcOrd="0" destOrd="0" presId="urn:microsoft.com/office/officeart/2016/7/layout/ChevronBlockProcess"/>
    <dgm:cxn modelId="{CC71A37A-9E1B-4413-B078-68925177ED53}" srcId="{C026A620-F28E-4F5F-80D8-6F9308E9A60F}" destId="{DAF66AC7-5E17-4B28-94DF-FFF466119B98}" srcOrd="1" destOrd="0" parTransId="{8D6384A6-F19B-4E2C-BF79-65DEE3807AEB}" sibTransId="{4497EC64-830D-4D7B-9445-17538D6FB30A}"/>
    <dgm:cxn modelId="{56F0477D-E8CF-4FDA-B9C7-7A38F76C75F0}" type="presOf" srcId="{6F016FE7-E27A-4969-A942-D12746724BA7}" destId="{FD7101DC-4C6D-4557-B32B-112C7F2793D1}" srcOrd="0" destOrd="1" presId="urn:microsoft.com/office/officeart/2016/7/layout/ChevronBlockProcess"/>
    <dgm:cxn modelId="{06FD1F8C-2E7E-4D67-B163-19DD9B413A0A}" srcId="{4C719258-BA15-437B-B563-EE67380ABDED}" destId="{5E318EFB-B2F0-469B-B889-30CE14D84052}" srcOrd="3" destOrd="0" parTransId="{E99CE8AD-9E2A-4A8C-8C26-E1608D381DDF}" sibTransId="{D4AF1478-9BE8-4AB9-A609-A5385DC1409D}"/>
    <dgm:cxn modelId="{6A504D9E-3480-4AC4-B8DE-459BF2E50A06}" srcId="{4C719258-BA15-437B-B563-EE67380ABDED}" destId="{AA139C67-7BD9-497C-9CE6-6726CCEAE166}" srcOrd="2" destOrd="0" parTransId="{AD1CAA55-4FEB-44F7-B260-0A70054F9D5D}" sibTransId="{F246C11B-9F17-4F60-97B9-A2204073771E}"/>
    <dgm:cxn modelId="{CD22E1AF-8F2B-4B74-851F-BEFDFB76BE9A}" type="presOf" srcId="{AC897B15-AB97-4A08-9748-603268C2D598}" destId="{A5D36BE0-B4BF-4989-98C2-CBF301899BA1}" srcOrd="0" destOrd="0" presId="urn:microsoft.com/office/officeart/2016/7/layout/ChevronBlockProcess"/>
    <dgm:cxn modelId="{5DB53DB0-0992-4C69-A728-856413444596}" srcId="{C026A620-F28E-4F5F-80D8-6F9308E9A60F}" destId="{4C719258-BA15-437B-B563-EE67380ABDED}" srcOrd="2" destOrd="0" parTransId="{7583333C-ABE7-4775-ABE1-39A965CB664B}" sibTransId="{EAD05A9C-1F38-428C-BA42-AFCDFB277EB1}"/>
    <dgm:cxn modelId="{91CDE4B4-1B71-484F-B6CC-216CD0E39834}" type="presOf" srcId="{4C719258-BA15-437B-B563-EE67380ABDED}" destId="{E5C5C64D-D03F-4A8D-97CA-066A35B463A6}" srcOrd="0" destOrd="0" presId="urn:microsoft.com/office/officeart/2016/7/layout/ChevronBlockProcess"/>
    <dgm:cxn modelId="{F67220BD-2D20-410F-AF25-6E9A5DB75EC7}" srcId="{A272F836-47F0-4AD7-81AD-CFDA4A126C1F}" destId="{AC897B15-AB97-4A08-9748-603268C2D598}" srcOrd="0" destOrd="0" parTransId="{ACB599D3-6194-4F19-B1B9-381B76B1E810}" sibTransId="{EFC7A726-8390-48F7-9112-C73818197797}"/>
    <dgm:cxn modelId="{51A187E6-42F5-4FDE-B982-6263FB2602E6}" type="presOf" srcId="{EC5405B2-C5A8-422A-A1D0-03FF3EE17015}" destId="{B62340AA-2F3F-404B-BB05-140B656A6849}" srcOrd="0" destOrd="0" presId="urn:microsoft.com/office/officeart/2016/7/layout/ChevronBlockProcess"/>
    <dgm:cxn modelId="{FD105FE7-6E90-48CB-9C17-73DD8B113F07}" type="presOf" srcId="{087D2C63-797A-4696-BC2F-F50404396436}" destId="{90070885-0BAF-4E0F-B2BA-E3305F93F3C5}" srcOrd="0" destOrd="0" presId="urn:microsoft.com/office/officeart/2016/7/layout/ChevronBlockProcess"/>
    <dgm:cxn modelId="{1AC161E7-5054-4438-89FF-1438373C3735}" type="presOf" srcId="{CC370F1E-7E43-49B3-B54A-D8695DD0F199}" destId="{FD7101DC-4C6D-4557-B32B-112C7F2793D1}" srcOrd="0" destOrd="3" presId="urn:microsoft.com/office/officeart/2016/7/layout/ChevronBlockProcess"/>
    <dgm:cxn modelId="{9E6D35EB-2B74-44CE-8C75-138AC957482D}" srcId="{DAF66AC7-5E17-4B28-94DF-FFF466119B98}" destId="{CC370F1E-7E43-49B3-B54A-D8695DD0F199}" srcOrd="3" destOrd="0" parTransId="{2BBD12B0-3FB0-4D2B-9C03-C6A0FE893939}" sibTransId="{BD84B2E0-612A-4CE9-946A-9E485D151FF6}"/>
    <dgm:cxn modelId="{C1EF2BEF-E982-4E3A-9625-30F4A0B80373}" type="presOf" srcId="{AA139C67-7BD9-497C-9CE6-6726CCEAE166}" destId="{90070885-0BAF-4E0F-B2BA-E3305F93F3C5}" srcOrd="0" destOrd="2" presId="urn:microsoft.com/office/officeart/2016/7/layout/ChevronBlockProcess"/>
    <dgm:cxn modelId="{CB0A5FFA-FDA2-4684-A396-915BE7218DCF}" srcId="{C026A620-F28E-4F5F-80D8-6F9308E9A60F}" destId="{A272F836-47F0-4AD7-81AD-CFDA4A126C1F}" srcOrd="0" destOrd="0" parTransId="{185C169F-5142-4339-A5E9-8ADA76F19AAB}" sibTransId="{0E169628-E46D-4175-9443-BBEA1615C067}"/>
    <dgm:cxn modelId="{4705D8FC-4CED-412E-82AF-F6294853BD11}" type="presOf" srcId="{4C3D45A4-78F6-49D0-A85D-7C6C904B2F7D}" destId="{FD7101DC-4C6D-4557-B32B-112C7F2793D1}" srcOrd="0" destOrd="0" presId="urn:microsoft.com/office/officeart/2016/7/layout/ChevronBlockProcess"/>
    <dgm:cxn modelId="{BC1FD9ED-B06C-4986-AB8E-0499B961881E}" type="presParOf" srcId="{67D075E5-2B94-48DE-8D6A-FFD2BBE3B035}" destId="{93F888DD-D1B9-4D0B-A3AE-3E6F67C8317D}" srcOrd="0" destOrd="0" presId="urn:microsoft.com/office/officeart/2016/7/layout/ChevronBlockProcess"/>
    <dgm:cxn modelId="{BDA4403F-F637-437F-B6F1-F6AB8AA52D83}" type="presParOf" srcId="{93F888DD-D1B9-4D0B-A3AE-3E6F67C8317D}" destId="{5DAA26F7-EBBA-4340-A571-2AE49CC4F4F6}" srcOrd="0" destOrd="0" presId="urn:microsoft.com/office/officeart/2016/7/layout/ChevronBlockProcess"/>
    <dgm:cxn modelId="{B50BA979-75DF-41B7-A297-5ABE9A456557}" type="presParOf" srcId="{93F888DD-D1B9-4D0B-A3AE-3E6F67C8317D}" destId="{A5D36BE0-B4BF-4989-98C2-CBF301899BA1}" srcOrd="1" destOrd="0" presId="urn:microsoft.com/office/officeart/2016/7/layout/ChevronBlockProcess"/>
    <dgm:cxn modelId="{0C0D198E-19E0-46A2-8871-DEE7BFFADEB4}" type="presParOf" srcId="{67D075E5-2B94-48DE-8D6A-FFD2BBE3B035}" destId="{43AAA468-E3F8-4EBB-A686-B8B687F26015}" srcOrd="1" destOrd="0" presId="urn:microsoft.com/office/officeart/2016/7/layout/ChevronBlockProcess"/>
    <dgm:cxn modelId="{43DFE6CF-F5C9-4946-8CD8-3EAACD8647C3}" type="presParOf" srcId="{67D075E5-2B94-48DE-8D6A-FFD2BBE3B035}" destId="{C24B2B48-1267-4FF8-875C-7A6EFA978FDD}" srcOrd="2" destOrd="0" presId="urn:microsoft.com/office/officeart/2016/7/layout/ChevronBlockProcess"/>
    <dgm:cxn modelId="{C3F0C42B-2795-40CF-AC8F-084A3FA35B7E}" type="presParOf" srcId="{C24B2B48-1267-4FF8-875C-7A6EFA978FDD}" destId="{BD7F508F-44A0-4F3A-ABDF-8468144D78B1}" srcOrd="0" destOrd="0" presId="urn:microsoft.com/office/officeart/2016/7/layout/ChevronBlockProcess"/>
    <dgm:cxn modelId="{A71E2295-A8D5-4F37-8393-6E60A6D18A0F}" type="presParOf" srcId="{C24B2B48-1267-4FF8-875C-7A6EFA978FDD}" destId="{FD7101DC-4C6D-4557-B32B-112C7F2793D1}" srcOrd="1" destOrd="0" presId="urn:microsoft.com/office/officeart/2016/7/layout/ChevronBlockProcess"/>
    <dgm:cxn modelId="{170B1E5A-BDA6-4C1A-A1B7-32BBB7FC87A3}" type="presParOf" srcId="{67D075E5-2B94-48DE-8D6A-FFD2BBE3B035}" destId="{A8481FA3-9690-4A38-9CEE-A6574BABF6FC}" srcOrd="3" destOrd="0" presId="urn:microsoft.com/office/officeart/2016/7/layout/ChevronBlockProcess"/>
    <dgm:cxn modelId="{BF4BF8E3-91C8-4F53-BEBC-440FF9A4CBA0}" type="presParOf" srcId="{67D075E5-2B94-48DE-8D6A-FFD2BBE3B035}" destId="{26C1F75D-0F22-44D0-85BF-3F3D64FC96A4}" srcOrd="4" destOrd="0" presId="urn:microsoft.com/office/officeart/2016/7/layout/ChevronBlockProcess"/>
    <dgm:cxn modelId="{3C43434E-A693-49C1-8F53-1BBF800D271F}" type="presParOf" srcId="{26C1F75D-0F22-44D0-85BF-3F3D64FC96A4}" destId="{E5C5C64D-D03F-4A8D-97CA-066A35B463A6}" srcOrd="0" destOrd="0" presId="urn:microsoft.com/office/officeart/2016/7/layout/ChevronBlockProcess"/>
    <dgm:cxn modelId="{0D525146-ECEC-451D-95EA-AC4E3CAD3527}" type="presParOf" srcId="{26C1F75D-0F22-44D0-85BF-3F3D64FC96A4}" destId="{90070885-0BAF-4E0F-B2BA-E3305F93F3C5}" srcOrd="1" destOrd="0" presId="urn:microsoft.com/office/officeart/2016/7/layout/ChevronBlockProcess"/>
    <dgm:cxn modelId="{8EE2FC56-0D77-4208-BE39-A790505F96A4}" type="presParOf" srcId="{67D075E5-2B94-48DE-8D6A-FFD2BBE3B035}" destId="{A5754F08-CC9B-4AF0-B7BC-8B6C20C15005}" srcOrd="5" destOrd="0" presId="urn:microsoft.com/office/officeart/2016/7/layout/ChevronBlockProcess"/>
    <dgm:cxn modelId="{FD011AAD-81E2-4898-807C-9140FF64B381}" type="presParOf" srcId="{67D075E5-2B94-48DE-8D6A-FFD2BBE3B035}" destId="{CED1F9E0-1A11-4BFE-AF8D-66E5693ECEF5}" srcOrd="6" destOrd="0" presId="urn:microsoft.com/office/officeart/2016/7/layout/ChevronBlockProcess"/>
    <dgm:cxn modelId="{69E45808-1F42-463C-AD4E-24DFE05981A5}" type="presParOf" srcId="{CED1F9E0-1A11-4BFE-AF8D-66E5693ECEF5}" destId="{9DC5C7BA-DCA8-4D8A-8CFE-0DB249BCC1C8}" srcOrd="0" destOrd="0" presId="urn:microsoft.com/office/officeart/2016/7/layout/ChevronBlockProcess"/>
    <dgm:cxn modelId="{BB27DBB7-A78F-4A27-A119-B37E3161B7E5}" type="presParOf" srcId="{CED1F9E0-1A11-4BFE-AF8D-66E5693ECEF5}" destId="{B62340AA-2F3F-404B-BB05-140B656A6849}"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4345EA-9F0A-494C-94E5-72B12851FDC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0E0FF6B-E830-48C8-8C65-723761FBF177}">
      <dgm:prSet/>
      <dgm:spPr/>
      <dgm:t>
        <a:bodyPr/>
        <a:lstStyle/>
        <a:p>
          <a:pPr>
            <a:lnSpc>
              <a:spcPct val="100000"/>
            </a:lnSpc>
          </a:pPr>
          <a:r>
            <a:rPr lang="en-US" dirty="0"/>
            <a:t>BlackRock has significant impact on the economy of many countries.</a:t>
          </a:r>
        </a:p>
      </dgm:t>
    </dgm:pt>
    <dgm:pt modelId="{043D6FF2-46B5-46E5-87DB-22CED1F58C96}" type="parTrans" cxnId="{9FD39489-74C1-44BE-9631-FF7B2856DD45}">
      <dgm:prSet/>
      <dgm:spPr/>
      <dgm:t>
        <a:bodyPr/>
        <a:lstStyle/>
        <a:p>
          <a:endParaRPr lang="en-US"/>
        </a:p>
      </dgm:t>
    </dgm:pt>
    <dgm:pt modelId="{584ABF6A-086C-4B5E-8B95-6E19567E8CFD}" type="sibTrans" cxnId="{9FD39489-74C1-44BE-9631-FF7B2856DD45}">
      <dgm:prSet/>
      <dgm:spPr/>
      <dgm:t>
        <a:bodyPr/>
        <a:lstStyle/>
        <a:p>
          <a:pPr>
            <a:lnSpc>
              <a:spcPct val="100000"/>
            </a:lnSpc>
          </a:pPr>
          <a:endParaRPr lang="en-US"/>
        </a:p>
      </dgm:t>
    </dgm:pt>
    <dgm:pt modelId="{906798BC-0724-458F-9646-9AD6B8C4104E}">
      <dgm:prSet/>
      <dgm:spPr/>
      <dgm:t>
        <a:bodyPr/>
        <a:lstStyle/>
        <a:p>
          <a:pPr>
            <a:lnSpc>
              <a:spcPct val="100000"/>
            </a:lnSpc>
          </a:pPr>
          <a:r>
            <a:rPr lang="en-US"/>
            <a:t>There are many investment options for all the age group according to classification.</a:t>
          </a:r>
        </a:p>
      </dgm:t>
    </dgm:pt>
    <dgm:pt modelId="{CAD55C00-1ADA-45A3-B608-2751CBA1F8DD}" type="parTrans" cxnId="{F9E724DA-5646-47E2-BBE8-4062D8E0FAF6}">
      <dgm:prSet/>
      <dgm:spPr/>
      <dgm:t>
        <a:bodyPr/>
        <a:lstStyle/>
        <a:p>
          <a:endParaRPr lang="en-US"/>
        </a:p>
      </dgm:t>
    </dgm:pt>
    <dgm:pt modelId="{32A1E533-86D1-4898-A02E-B3A707DD831D}" type="sibTrans" cxnId="{F9E724DA-5646-47E2-BBE8-4062D8E0FAF6}">
      <dgm:prSet/>
      <dgm:spPr/>
      <dgm:t>
        <a:bodyPr/>
        <a:lstStyle/>
        <a:p>
          <a:pPr>
            <a:lnSpc>
              <a:spcPct val="100000"/>
            </a:lnSpc>
          </a:pPr>
          <a:endParaRPr lang="en-US"/>
        </a:p>
      </dgm:t>
    </dgm:pt>
    <dgm:pt modelId="{C9A84812-4980-4218-9AE5-C2F281B421DC}">
      <dgm:prSet/>
      <dgm:spPr/>
      <dgm:t>
        <a:bodyPr/>
        <a:lstStyle/>
        <a:p>
          <a:pPr>
            <a:lnSpc>
              <a:spcPct val="100000"/>
            </a:lnSpc>
          </a:pPr>
          <a:r>
            <a:rPr lang="en-US"/>
            <a:t>We can monitor BlackRock’s moves and do investment accordingly.</a:t>
          </a:r>
        </a:p>
      </dgm:t>
    </dgm:pt>
    <dgm:pt modelId="{79B2F8E3-DD8D-4BBC-9E20-907D941F6CDB}" type="parTrans" cxnId="{D814F6ED-ADD2-4AA8-8258-95953A7EDBAE}">
      <dgm:prSet/>
      <dgm:spPr/>
      <dgm:t>
        <a:bodyPr/>
        <a:lstStyle/>
        <a:p>
          <a:endParaRPr lang="en-US"/>
        </a:p>
      </dgm:t>
    </dgm:pt>
    <dgm:pt modelId="{C695F9F9-E2F5-4886-A5B5-EF12654695A1}" type="sibTrans" cxnId="{D814F6ED-ADD2-4AA8-8258-95953A7EDBAE}">
      <dgm:prSet/>
      <dgm:spPr/>
      <dgm:t>
        <a:bodyPr/>
        <a:lstStyle/>
        <a:p>
          <a:endParaRPr lang="en-US"/>
        </a:p>
      </dgm:t>
    </dgm:pt>
    <dgm:pt modelId="{A81FFA46-FB42-4391-8427-3F4EF668B35B}" type="pres">
      <dgm:prSet presAssocID="{DF4345EA-9F0A-494C-94E5-72B12851FDCA}" presName="root" presStyleCnt="0">
        <dgm:presLayoutVars>
          <dgm:dir/>
          <dgm:resizeHandles val="exact"/>
        </dgm:presLayoutVars>
      </dgm:prSet>
      <dgm:spPr/>
    </dgm:pt>
    <dgm:pt modelId="{5BE4DE85-A7DB-4C53-BF57-16DA5C297FA6}" type="pres">
      <dgm:prSet presAssocID="{DF4345EA-9F0A-494C-94E5-72B12851FDCA}" presName="container" presStyleCnt="0">
        <dgm:presLayoutVars>
          <dgm:dir/>
          <dgm:resizeHandles val="exact"/>
        </dgm:presLayoutVars>
      </dgm:prSet>
      <dgm:spPr/>
    </dgm:pt>
    <dgm:pt modelId="{C6A6AA13-F7FA-45B5-A74C-2CBC79068B6C}" type="pres">
      <dgm:prSet presAssocID="{E0E0FF6B-E830-48C8-8C65-723761FBF177}" presName="compNode" presStyleCnt="0"/>
      <dgm:spPr/>
    </dgm:pt>
    <dgm:pt modelId="{ED1F5628-F4CC-4FB5-96B8-34BBD1D47422}" type="pres">
      <dgm:prSet presAssocID="{E0E0FF6B-E830-48C8-8C65-723761FBF177}" presName="iconBgRect" presStyleLbl="bgShp" presStyleIdx="0" presStyleCnt="3"/>
      <dgm:spPr/>
    </dgm:pt>
    <dgm:pt modelId="{01436A12-1EEF-4F7F-A3CA-DD4A2E5856AD}" type="pres">
      <dgm:prSet presAssocID="{E0E0FF6B-E830-48C8-8C65-723761FBF1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2AF2D014-CC4E-4DFD-A264-7E3DCC9A5847}" type="pres">
      <dgm:prSet presAssocID="{E0E0FF6B-E830-48C8-8C65-723761FBF177}" presName="spaceRect" presStyleCnt="0"/>
      <dgm:spPr/>
    </dgm:pt>
    <dgm:pt modelId="{6CEFE3A3-C518-45C6-83AC-ED84D240C6C0}" type="pres">
      <dgm:prSet presAssocID="{E0E0FF6B-E830-48C8-8C65-723761FBF177}" presName="textRect" presStyleLbl="revTx" presStyleIdx="0" presStyleCnt="3">
        <dgm:presLayoutVars>
          <dgm:chMax val="1"/>
          <dgm:chPref val="1"/>
        </dgm:presLayoutVars>
      </dgm:prSet>
      <dgm:spPr/>
    </dgm:pt>
    <dgm:pt modelId="{05CDBA8F-F25A-49B2-9BA3-C2A0CBECC9FD}" type="pres">
      <dgm:prSet presAssocID="{584ABF6A-086C-4B5E-8B95-6E19567E8CFD}" presName="sibTrans" presStyleLbl="sibTrans2D1" presStyleIdx="0" presStyleCnt="0"/>
      <dgm:spPr/>
    </dgm:pt>
    <dgm:pt modelId="{CEF8CEA7-FCA2-400C-8941-8DBE27C030BD}" type="pres">
      <dgm:prSet presAssocID="{906798BC-0724-458F-9646-9AD6B8C4104E}" presName="compNode" presStyleCnt="0"/>
      <dgm:spPr/>
    </dgm:pt>
    <dgm:pt modelId="{A5CCC80E-843D-4A1B-AC67-F2BC9C8EC893}" type="pres">
      <dgm:prSet presAssocID="{906798BC-0724-458F-9646-9AD6B8C4104E}" presName="iconBgRect" presStyleLbl="bgShp" presStyleIdx="1" presStyleCnt="3"/>
      <dgm:spPr/>
    </dgm:pt>
    <dgm:pt modelId="{BF0F2121-FA79-4FAF-BA19-4767763DF2EB}" type="pres">
      <dgm:prSet presAssocID="{906798BC-0724-458F-9646-9AD6B8C410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uro"/>
        </a:ext>
      </dgm:extLst>
    </dgm:pt>
    <dgm:pt modelId="{872F3536-0591-4430-BA7C-BD557FE15190}" type="pres">
      <dgm:prSet presAssocID="{906798BC-0724-458F-9646-9AD6B8C4104E}" presName="spaceRect" presStyleCnt="0"/>
      <dgm:spPr/>
    </dgm:pt>
    <dgm:pt modelId="{ADEE11F3-3159-494C-8AA3-68F5B8A78EB7}" type="pres">
      <dgm:prSet presAssocID="{906798BC-0724-458F-9646-9AD6B8C4104E}" presName="textRect" presStyleLbl="revTx" presStyleIdx="1" presStyleCnt="3">
        <dgm:presLayoutVars>
          <dgm:chMax val="1"/>
          <dgm:chPref val="1"/>
        </dgm:presLayoutVars>
      </dgm:prSet>
      <dgm:spPr/>
    </dgm:pt>
    <dgm:pt modelId="{26E6F7FD-7975-4184-B5E4-CD16E9229D68}" type="pres">
      <dgm:prSet presAssocID="{32A1E533-86D1-4898-A02E-B3A707DD831D}" presName="sibTrans" presStyleLbl="sibTrans2D1" presStyleIdx="0" presStyleCnt="0"/>
      <dgm:spPr/>
    </dgm:pt>
    <dgm:pt modelId="{D5DEF34C-C338-44EC-B3AC-0CA52F0C2CE8}" type="pres">
      <dgm:prSet presAssocID="{C9A84812-4980-4218-9AE5-C2F281B421DC}" presName="compNode" presStyleCnt="0"/>
      <dgm:spPr/>
    </dgm:pt>
    <dgm:pt modelId="{8F22B62D-A5C4-4365-8D2B-DC42584911AF}" type="pres">
      <dgm:prSet presAssocID="{C9A84812-4980-4218-9AE5-C2F281B421DC}" presName="iconBgRect" presStyleLbl="bgShp" presStyleIdx="2" presStyleCnt="3"/>
      <dgm:spPr/>
    </dgm:pt>
    <dgm:pt modelId="{AB0AC4F9-157A-448D-8519-AFB7C1280753}" type="pres">
      <dgm:prSet presAssocID="{C9A84812-4980-4218-9AE5-C2F281B421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vron Arrows"/>
        </a:ext>
      </dgm:extLst>
    </dgm:pt>
    <dgm:pt modelId="{2DFD8F31-95A4-4954-A4AE-8F18B6A3110C}" type="pres">
      <dgm:prSet presAssocID="{C9A84812-4980-4218-9AE5-C2F281B421DC}" presName="spaceRect" presStyleCnt="0"/>
      <dgm:spPr/>
    </dgm:pt>
    <dgm:pt modelId="{8F3B163C-D8B3-4A53-AC85-A400D2CEB9B7}" type="pres">
      <dgm:prSet presAssocID="{C9A84812-4980-4218-9AE5-C2F281B421DC}" presName="textRect" presStyleLbl="revTx" presStyleIdx="2" presStyleCnt="3">
        <dgm:presLayoutVars>
          <dgm:chMax val="1"/>
          <dgm:chPref val="1"/>
        </dgm:presLayoutVars>
      </dgm:prSet>
      <dgm:spPr/>
    </dgm:pt>
  </dgm:ptLst>
  <dgm:cxnLst>
    <dgm:cxn modelId="{0BCE0D15-D779-4DEA-B09B-99DF0AF81353}" type="presOf" srcId="{584ABF6A-086C-4B5E-8B95-6E19567E8CFD}" destId="{05CDBA8F-F25A-49B2-9BA3-C2A0CBECC9FD}" srcOrd="0" destOrd="0" presId="urn:microsoft.com/office/officeart/2018/2/layout/IconCircleList"/>
    <dgm:cxn modelId="{3D345C32-6E53-438A-9B69-9312626F6B38}" type="presOf" srcId="{C9A84812-4980-4218-9AE5-C2F281B421DC}" destId="{8F3B163C-D8B3-4A53-AC85-A400D2CEB9B7}" srcOrd="0" destOrd="0" presId="urn:microsoft.com/office/officeart/2018/2/layout/IconCircleList"/>
    <dgm:cxn modelId="{50F70376-0B6B-4BB6-9A9E-ED975D0B41E3}" type="presOf" srcId="{DF4345EA-9F0A-494C-94E5-72B12851FDCA}" destId="{A81FFA46-FB42-4391-8427-3F4EF668B35B}" srcOrd="0" destOrd="0" presId="urn:microsoft.com/office/officeart/2018/2/layout/IconCircleList"/>
    <dgm:cxn modelId="{9FD39489-74C1-44BE-9631-FF7B2856DD45}" srcId="{DF4345EA-9F0A-494C-94E5-72B12851FDCA}" destId="{E0E0FF6B-E830-48C8-8C65-723761FBF177}" srcOrd="0" destOrd="0" parTransId="{043D6FF2-46B5-46E5-87DB-22CED1F58C96}" sibTransId="{584ABF6A-086C-4B5E-8B95-6E19567E8CFD}"/>
    <dgm:cxn modelId="{477C2196-9DE4-4168-9CCC-C2EB85F94741}" type="presOf" srcId="{906798BC-0724-458F-9646-9AD6B8C4104E}" destId="{ADEE11F3-3159-494C-8AA3-68F5B8A78EB7}" srcOrd="0" destOrd="0" presId="urn:microsoft.com/office/officeart/2018/2/layout/IconCircleList"/>
    <dgm:cxn modelId="{175F23B6-1E69-4B70-88F5-B4607A9989A8}" type="presOf" srcId="{E0E0FF6B-E830-48C8-8C65-723761FBF177}" destId="{6CEFE3A3-C518-45C6-83AC-ED84D240C6C0}" srcOrd="0" destOrd="0" presId="urn:microsoft.com/office/officeart/2018/2/layout/IconCircleList"/>
    <dgm:cxn modelId="{2B1E7DBD-7E14-4901-8BDD-C8098A7C5A23}" type="presOf" srcId="{32A1E533-86D1-4898-A02E-B3A707DD831D}" destId="{26E6F7FD-7975-4184-B5E4-CD16E9229D68}" srcOrd="0" destOrd="0" presId="urn:microsoft.com/office/officeart/2018/2/layout/IconCircleList"/>
    <dgm:cxn modelId="{F9E724DA-5646-47E2-BBE8-4062D8E0FAF6}" srcId="{DF4345EA-9F0A-494C-94E5-72B12851FDCA}" destId="{906798BC-0724-458F-9646-9AD6B8C4104E}" srcOrd="1" destOrd="0" parTransId="{CAD55C00-1ADA-45A3-B608-2751CBA1F8DD}" sibTransId="{32A1E533-86D1-4898-A02E-B3A707DD831D}"/>
    <dgm:cxn modelId="{D814F6ED-ADD2-4AA8-8258-95953A7EDBAE}" srcId="{DF4345EA-9F0A-494C-94E5-72B12851FDCA}" destId="{C9A84812-4980-4218-9AE5-C2F281B421DC}" srcOrd="2" destOrd="0" parTransId="{79B2F8E3-DD8D-4BBC-9E20-907D941F6CDB}" sibTransId="{C695F9F9-E2F5-4886-A5B5-EF12654695A1}"/>
    <dgm:cxn modelId="{C1D28961-0CEA-478E-9DF9-AA927516E5C3}" type="presParOf" srcId="{A81FFA46-FB42-4391-8427-3F4EF668B35B}" destId="{5BE4DE85-A7DB-4C53-BF57-16DA5C297FA6}" srcOrd="0" destOrd="0" presId="urn:microsoft.com/office/officeart/2018/2/layout/IconCircleList"/>
    <dgm:cxn modelId="{F0F8CD0E-9FA5-4E79-A06A-BAEDE227F2C1}" type="presParOf" srcId="{5BE4DE85-A7DB-4C53-BF57-16DA5C297FA6}" destId="{C6A6AA13-F7FA-45B5-A74C-2CBC79068B6C}" srcOrd="0" destOrd="0" presId="urn:microsoft.com/office/officeart/2018/2/layout/IconCircleList"/>
    <dgm:cxn modelId="{4553D423-F432-4F77-ADCE-50228E2A8B81}" type="presParOf" srcId="{C6A6AA13-F7FA-45B5-A74C-2CBC79068B6C}" destId="{ED1F5628-F4CC-4FB5-96B8-34BBD1D47422}" srcOrd="0" destOrd="0" presId="urn:microsoft.com/office/officeart/2018/2/layout/IconCircleList"/>
    <dgm:cxn modelId="{0B694EDF-2FAE-422A-AA25-869522D0D036}" type="presParOf" srcId="{C6A6AA13-F7FA-45B5-A74C-2CBC79068B6C}" destId="{01436A12-1EEF-4F7F-A3CA-DD4A2E5856AD}" srcOrd="1" destOrd="0" presId="urn:microsoft.com/office/officeart/2018/2/layout/IconCircleList"/>
    <dgm:cxn modelId="{EB0A8894-66FC-48C5-869A-87EF6E139F99}" type="presParOf" srcId="{C6A6AA13-F7FA-45B5-A74C-2CBC79068B6C}" destId="{2AF2D014-CC4E-4DFD-A264-7E3DCC9A5847}" srcOrd="2" destOrd="0" presId="urn:microsoft.com/office/officeart/2018/2/layout/IconCircleList"/>
    <dgm:cxn modelId="{275A7DC7-FE05-419F-A472-B78AA5967C9D}" type="presParOf" srcId="{C6A6AA13-F7FA-45B5-A74C-2CBC79068B6C}" destId="{6CEFE3A3-C518-45C6-83AC-ED84D240C6C0}" srcOrd="3" destOrd="0" presId="urn:microsoft.com/office/officeart/2018/2/layout/IconCircleList"/>
    <dgm:cxn modelId="{7BFE7085-5E89-4C4A-BBAA-3F8AB0A05F74}" type="presParOf" srcId="{5BE4DE85-A7DB-4C53-BF57-16DA5C297FA6}" destId="{05CDBA8F-F25A-49B2-9BA3-C2A0CBECC9FD}" srcOrd="1" destOrd="0" presId="urn:microsoft.com/office/officeart/2018/2/layout/IconCircleList"/>
    <dgm:cxn modelId="{803DAA39-79CA-493C-AE15-999E9E600AC0}" type="presParOf" srcId="{5BE4DE85-A7DB-4C53-BF57-16DA5C297FA6}" destId="{CEF8CEA7-FCA2-400C-8941-8DBE27C030BD}" srcOrd="2" destOrd="0" presId="urn:microsoft.com/office/officeart/2018/2/layout/IconCircleList"/>
    <dgm:cxn modelId="{550F8731-F951-4371-8CF8-203A7752DD8A}" type="presParOf" srcId="{CEF8CEA7-FCA2-400C-8941-8DBE27C030BD}" destId="{A5CCC80E-843D-4A1B-AC67-F2BC9C8EC893}" srcOrd="0" destOrd="0" presId="urn:microsoft.com/office/officeart/2018/2/layout/IconCircleList"/>
    <dgm:cxn modelId="{9C6B51DE-9C66-4805-89A9-65E4D0DAAC34}" type="presParOf" srcId="{CEF8CEA7-FCA2-400C-8941-8DBE27C030BD}" destId="{BF0F2121-FA79-4FAF-BA19-4767763DF2EB}" srcOrd="1" destOrd="0" presId="urn:microsoft.com/office/officeart/2018/2/layout/IconCircleList"/>
    <dgm:cxn modelId="{9DF3B522-7162-4522-9DE1-8E1E9DE2CFFE}" type="presParOf" srcId="{CEF8CEA7-FCA2-400C-8941-8DBE27C030BD}" destId="{872F3536-0591-4430-BA7C-BD557FE15190}" srcOrd="2" destOrd="0" presId="urn:microsoft.com/office/officeart/2018/2/layout/IconCircleList"/>
    <dgm:cxn modelId="{C0262FDD-848B-4743-9FAF-BF275EEB5120}" type="presParOf" srcId="{CEF8CEA7-FCA2-400C-8941-8DBE27C030BD}" destId="{ADEE11F3-3159-494C-8AA3-68F5B8A78EB7}" srcOrd="3" destOrd="0" presId="urn:microsoft.com/office/officeart/2018/2/layout/IconCircleList"/>
    <dgm:cxn modelId="{63A29BED-7A4C-4491-8B2A-8DD525ED21E1}" type="presParOf" srcId="{5BE4DE85-A7DB-4C53-BF57-16DA5C297FA6}" destId="{26E6F7FD-7975-4184-B5E4-CD16E9229D68}" srcOrd="3" destOrd="0" presId="urn:microsoft.com/office/officeart/2018/2/layout/IconCircleList"/>
    <dgm:cxn modelId="{947A48DF-87FB-4C85-B585-8CCD3AB5E124}" type="presParOf" srcId="{5BE4DE85-A7DB-4C53-BF57-16DA5C297FA6}" destId="{D5DEF34C-C338-44EC-B3AC-0CA52F0C2CE8}" srcOrd="4" destOrd="0" presId="urn:microsoft.com/office/officeart/2018/2/layout/IconCircleList"/>
    <dgm:cxn modelId="{41C07FD9-A51D-45C4-8990-4502C7ADAA6B}" type="presParOf" srcId="{D5DEF34C-C338-44EC-B3AC-0CA52F0C2CE8}" destId="{8F22B62D-A5C4-4365-8D2B-DC42584911AF}" srcOrd="0" destOrd="0" presId="urn:microsoft.com/office/officeart/2018/2/layout/IconCircleList"/>
    <dgm:cxn modelId="{B4068ABA-BE4A-4E0E-8A0C-01CDA80AC25B}" type="presParOf" srcId="{D5DEF34C-C338-44EC-B3AC-0CA52F0C2CE8}" destId="{AB0AC4F9-157A-448D-8519-AFB7C1280753}" srcOrd="1" destOrd="0" presId="urn:microsoft.com/office/officeart/2018/2/layout/IconCircleList"/>
    <dgm:cxn modelId="{8CB6EE62-8CC4-4B55-83CB-BC60DAEE9D96}" type="presParOf" srcId="{D5DEF34C-C338-44EC-B3AC-0CA52F0C2CE8}" destId="{2DFD8F31-95A4-4954-A4AE-8F18B6A3110C}" srcOrd="2" destOrd="0" presId="urn:microsoft.com/office/officeart/2018/2/layout/IconCircleList"/>
    <dgm:cxn modelId="{BD59088D-3F42-4856-9282-9A032F30CBCE}" type="presParOf" srcId="{D5DEF34C-C338-44EC-B3AC-0CA52F0C2CE8}" destId="{8F3B163C-D8B3-4A53-AC85-A400D2CEB9B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095D0-2E66-4F35-91B1-773A5499ECBA}">
      <dsp:nvSpPr>
        <dsp:cNvPr id="0" name=""/>
        <dsp:cNvSpPr/>
      </dsp:nvSpPr>
      <dsp:spPr>
        <a:xfrm>
          <a:off x="0" y="1467515"/>
          <a:ext cx="1314449" cy="78867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Initial Requirement</a:t>
          </a:r>
          <a:endParaRPr lang="en-CA" sz="1200" kern="1200" dirty="0"/>
        </a:p>
      </dsp:txBody>
      <dsp:txXfrm>
        <a:off x="23099" y="1490614"/>
        <a:ext cx="1268251" cy="742472"/>
      </dsp:txXfrm>
    </dsp:sp>
    <dsp:sp modelId="{E455066E-98B8-4FEF-9BAC-E97A0377CA6D}">
      <dsp:nvSpPr>
        <dsp:cNvPr id="0" name=""/>
        <dsp:cNvSpPr/>
      </dsp:nvSpPr>
      <dsp:spPr>
        <a:xfrm>
          <a:off x="1445895" y="1698858"/>
          <a:ext cx="278663" cy="32598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1445895" y="1764055"/>
        <a:ext cx="195064" cy="195589"/>
      </dsp:txXfrm>
    </dsp:sp>
    <dsp:sp modelId="{ECFA9093-6704-4C89-820E-CB4F8454BDFF}">
      <dsp:nvSpPr>
        <dsp:cNvPr id="0" name=""/>
        <dsp:cNvSpPr/>
      </dsp:nvSpPr>
      <dsp:spPr>
        <a:xfrm>
          <a:off x="1840230" y="1467515"/>
          <a:ext cx="1314449" cy="788670"/>
        </a:xfrm>
        <a:prstGeom prst="roundRect">
          <a:avLst>
            <a:gd name="adj" fmla="val 10000"/>
          </a:avLst>
        </a:prstGeom>
        <a:solidFill>
          <a:schemeClr val="accent2">
            <a:hueOff val="-292870"/>
            <a:satOff val="-8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Design</a:t>
          </a:r>
          <a:endParaRPr lang="en-CA" sz="1200" kern="1200" dirty="0"/>
        </a:p>
      </dsp:txBody>
      <dsp:txXfrm>
        <a:off x="1863329" y="1490614"/>
        <a:ext cx="1268251" cy="742472"/>
      </dsp:txXfrm>
    </dsp:sp>
    <dsp:sp modelId="{545D33AB-3843-4CF1-9CAB-B95E9C831227}">
      <dsp:nvSpPr>
        <dsp:cNvPr id="0" name=""/>
        <dsp:cNvSpPr/>
      </dsp:nvSpPr>
      <dsp:spPr>
        <a:xfrm>
          <a:off x="3286125" y="1698858"/>
          <a:ext cx="278663" cy="325983"/>
        </a:xfrm>
        <a:prstGeom prst="rightArrow">
          <a:avLst>
            <a:gd name="adj1" fmla="val 60000"/>
            <a:gd name="adj2" fmla="val 50000"/>
          </a:avLst>
        </a:prstGeom>
        <a:solidFill>
          <a:schemeClr val="accent2">
            <a:hueOff val="-366088"/>
            <a:satOff val="-105"/>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3286125" y="1764055"/>
        <a:ext cx="195064" cy="195589"/>
      </dsp:txXfrm>
    </dsp:sp>
    <dsp:sp modelId="{5906D7C8-BA99-4A76-A63B-B743A4FBEE04}">
      <dsp:nvSpPr>
        <dsp:cNvPr id="0" name=""/>
        <dsp:cNvSpPr/>
      </dsp:nvSpPr>
      <dsp:spPr>
        <a:xfrm>
          <a:off x="3680460" y="1467515"/>
          <a:ext cx="1314449" cy="788670"/>
        </a:xfrm>
        <a:prstGeom prst="roundRect">
          <a:avLst>
            <a:gd name="adj" fmla="val 10000"/>
          </a:avLst>
        </a:prstGeom>
        <a:solidFill>
          <a:schemeClr val="accent2">
            <a:hueOff val="-585740"/>
            <a:satOff val="-167"/>
            <a:lumOff val="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Implementation/ Coding</a:t>
          </a:r>
          <a:endParaRPr lang="en-CA" sz="1200" kern="1200" dirty="0"/>
        </a:p>
      </dsp:txBody>
      <dsp:txXfrm>
        <a:off x="3703559" y="1490614"/>
        <a:ext cx="1268251" cy="742472"/>
      </dsp:txXfrm>
    </dsp:sp>
    <dsp:sp modelId="{3FE8B348-1A31-4B63-9207-AA7038C87B10}">
      <dsp:nvSpPr>
        <dsp:cNvPr id="0" name=""/>
        <dsp:cNvSpPr/>
      </dsp:nvSpPr>
      <dsp:spPr>
        <a:xfrm>
          <a:off x="5126355" y="1698858"/>
          <a:ext cx="278663" cy="325983"/>
        </a:xfrm>
        <a:prstGeom prst="rightArrow">
          <a:avLst>
            <a:gd name="adj1" fmla="val 60000"/>
            <a:gd name="adj2" fmla="val 50000"/>
          </a:avLst>
        </a:prstGeom>
        <a:solidFill>
          <a:schemeClr val="accent2">
            <a:hueOff val="-732175"/>
            <a:satOff val="-209"/>
            <a:lumOff val="35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5126355" y="1764055"/>
        <a:ext cx="195064" cy="195589"/>
      </dsp:txXfrm>
    </dsp:sp>
    <dsp:sp modelId="{14D3FB82-F549-4EF5-A711-6A0C26CE0605}">
      <dsp:nvSpPr>
        <dsp:cNvPr id="0" name=""/>
        <dsp:cNvSpPr/>
      </dsp:nvSpPr>
      <dsp:spPr>
        <a:xfrm>
          <a:off x="5520690" y="1467515"/>
          <a:ext cx="1314449" cy="788670"/>
        </a:xfrm>
        <a:prstGeom prst="roundRect">
          <a:avLst>
            <a:gd name="adj" fmla="val 10000"/>
          </a:avLst>
        </a:prstGeom>
        <a:solidFill>
          <a:schemeClr val="accent2">
            <a:hueOff val="-878610"/>
            <a:satOff val="-251"/>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Development</a:t>
          </a:r>
          <a:endParaRPr lang="en-CA" sz="1200" kern="1200" dirty="0"/>
        </a:p>
      </dsp:txBody>
      <dsp:txXfrm>
        <a:off x="5543789" y="1490614"/>
        <a:ext cx="1268251" cy="742472"/>
      </dsp:txXfrm>
    </dsp:sp>
    <dsp:sp modelId="{2402C74F-C3B8-4021-839D-B759E496729F}">
      <dsp:nvSpPr>
        <dsp:cNvPr id="0" name=""/>
        <dsp:cNvSpPr/>
      </dsp:nvSpPr>
      <dsp:spPr>
        <a:xfrm>
          <a:off x="6966585" y="1698858"/>
          <a:ext cx="278663" cy="325983"/>
        </a:xfrm>
        <a:prstGeom prst="rightArrow">
          <a:avLst>
            <a:gd name="adj1" fmla="val 60000"/>
            <a:gd name="adj2" fmla="val 50000"/>
          </a:avLst>
        </a:prstGeom>
        <a:solidFill>
          <a:schemeClr val="accent2">
            <a:hueOff val="-1098263"/>
            <a:satOff val="-314"/>
            <a:lumOff val="5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6966585" y="1764055"/>
        <a:ext cx="195064" cy="195589"/>
      </dsp:txXfrm>
    </dsp:sp>
    <dsp:sp modelId="{B463C03D-77B1-4336-8DF1-034B6F195C9C}">
      <dsp:nvSpPr>
        <dsp:cNvPr id="0" name=""/>
        <dsp:cNvSpPr/>
      </dsp:nvSpPr>
      <dsp:spPr>
        <a:xfrm>
          <a:off x="7360920" y="1467515"/>
          <a:ext cx="1314449" cy="788670"/>
        </a:xfrm>
        <a:prstGeom prst="roundRect">
          <a:avLst>
            <a:gd name="adj" fmla="val 10000"/>
          </a:avLst>
        </a:prstGeom>
        <a:solidFill>
          <a:schemeClr val="accent2">
            <a:hueOff val="-1171480"/>
            <a:satOff val="-334"/>
            <a:lumOff val="5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Testing</a:t>
          </a:r>
          <a:endParaRPr lang="en-CA" sz="1200" kern="1200" dirty="0"/>
        </a:p>
      </dsp:txBody>
      <dsp:txXfrm>
        <a:off x="7384019" y="1490614"/>
        <a:ext cx="1268251" cy="742472"/>
      </dsp:txXfrm>
    </dsp:sp>
    <dsp:sp modelId="{1A88B0B7-837C-4258-80AA-14960D913F1F}">
      <dsp:nvSpPr>
        <dsp:cNvPr id="0" name=""/>
        <dsp:cNvSpPr/>
      </dsp:nvSpPr>
      <dsp:spPr>
        <a:xfrm>
          <a:off x="8806814" y="1698858"/>
          <a:ext cx="278663" cy="325983"/>
        </a:xfrm>
        <a:prstGeom prst="rightArrow">
          <a:avLst>
            <a:gd name="adj1" fmla="val 60000"/>
            <a:gd name="adj2" fmla="val 50000"/>
          </a:avLst>
        </a:prstGeom>
        <a:solidFill>
          <a:schemeClr val="accent2">
            <a:hueOff val="-1464350"/>
            <a:satOff val="-418"/>
            <a:lumOff val="70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8806814" y="1764055"/>
        <a:ext cx="195064" cy="195589"/>
      </dsp:txXfrm>
    </dsp:sp>
    <dsp:sp modelId="{4C290B39-01D1-42C5-81AB-4E873DDCE999}">
      <dsp:nvSpPr>
        <dsp:cNvPr id="0" name=""/>
        <dsp:cNvSpPr/>
      </dsp:nvSpPr>
      <dsp:spPr>
        <a:xfrm>
          <a:off x="9201149" y="1467515"/>
          <a:ext cx="1314449" cy="788670"/>
        </a:xfrm>
        <a:prstGeom prst="roundRect">
          <a:avLst>
            <a:gd name="adj" fmla="val 10000"/>
          </a:avLst>
        </a:prstGeom>
        <a:solidFill>
          <a:schemeClr val="accent2">
            <a:hueOff val="-1464350"/>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dirty="0"/>
            <a:t>Final Report</a:t>
          </a:r>
        </a:p>
      </dsp:txBody>
      <dsp:txXfrm>
        <a:off x="9224248" y="1490614"/>
        <a:ext cx="1268251" cy="742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FAF26-9944-46C1-A410-2D7155D5B56C}">
      <dsp:nvSpPr>
        <dsp:cNvPr id="0" name=""/>
        <dsp:cNvSpPr/>
      </dsp:nvSpPr>
      <dsp:spPr>
        <a:xfrm>
          <a:off x="4585" y="373622"/>
          <a:ext cx="1060171" cy="1060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7AD3A9-4FEC-4A2B-BE9F-677C6742EFE1}">
      <dsp:nvSpPr>
        <dsp:cNvPr id="0" name=""/>
        <dsp:cNvSpPr/>
      </dsp:nvSpPr>
      <dsp:spPr>
        <a:xfrm>
          <a:off x="4585" y="1588010"/>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CA" sz="2600" kern="1200"/>
            <a:t>Research Datasets</a:t>
          </a:r>
        </a:p>
      </dsp:txBody>
      <dsp:txXfrm>
        <a:off x="4585" y="1588010"/>
        <a:ext cx="3029062" cy="454359"/>
      </dsp:txXfrm>
    </dsp:sp>
    <dsp:sp modelId="{65702567-DD53-47E7-82C6-62C3157030E5}">
      <dsp:nvSpPr>
        <dsp:cNvPr id="0" name=""/>
        <dsp:cNvSpPr/>
      </dsp:nvSpPr>
      <dsp:spPr>
        <a:xfrm>
          <a:off x="4585" y="2114098"/>
          <a:ext cx="3029062" cy="1845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CA" sz="1700" kern="1200" dirty="0"/>
            <a:t>BlackRock has a very diverse portfolio so it is important to find right dataset which is perfect for our research.</a:t>
          </a:r>
        </a:p>
      </dsp:txBody>
      <dsp:txXfrm>
        <a:off x="4585" y="2114098"/>
        <a:ext cx="3029062" cy="1845957"/>
      </dsp:txXfrm>
    </dsp:sp>
    <dsp:sp modelId="{2E0449AE-17B9-430D-A3BE-FEA118EE7613}">
      <dsp:nvSpPr>
        <dsp:cNvPr id="0" name=""/>
        <dsp:cNvSpPr/>
      </dsp:nvSpPr>
      <dsp:spPr>
        <a:xfrm>
          <a:off x="3563734" y="373622"/>
          <a:ext cx="1060171" cy="1060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664427-12AA-48D6-807A-EF160F1F6E11}">
      <dsp:nvSpPr>
        <dsp:cNvPr id="0" name=""/>
        <dsp:cNvSpPr/>
      </dsp:nvSpPr>
      <dsp:spPr>
        <a:xfrm>
          <a:off x="3563734" y="1588010"/>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CA" sz="2600" kern="1200"/>
            <a:t>Collecting Dataset</a:t>
          </a:r>
        </a:p>
      </dsp:txBody>
      <dsp:txXfrm>
        <a:off x="3563734" y="1588010"/>
        <a:ext cx="3029062" cy="454359"/>
      </dsp:txXfrm>
    </dsp:sp>
    <dsp:sp modelId="{18EEC409-6C18-4D7B-9582-BE1DE80B88B9}">
      <dsp:nvSpPr>
        <dsp:cNvPr id="0" name=""/>
        <dsp:cNvSpPr/>
      </dsp:nvSpPr>
      <dsp:spPr>
        <a:xfrm>
          <a:off x="3563734" y="2114098"/>
          <a:ext cx="3029062" cy="1845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CA" sz="1700" kern="1200" dirty="0"/>
            <a:t>Initially scraping data directly from the official site is challenging so we downloaded the data to our local machine and then uploaded it to our Jupiter notebook.</a:t>
          </a:r>
        </a:p>
      </dsp:txBody>
      <dsp:txXfrm>
        <a:off x="3563734" y="2114098"/>
        <a:ext cx="3029062" cy="1845957"/>
      </dsp:txXfrm>
    </dsp:sp>
    <dsp:sp modelId="{A779EDF2-850B-4CFA-A928-CEF82CAB886A}">
      <dsp:nvSpPr>
        <dsp:cNvPr id="0" name=""/>
        <dsp:cNvSpPr/>
      </dsp:nvSpPr>
      <dsp:spPr>
        <a:xfrm>
          <a:off x="7122882" y="373622"/>
          <a:ext cx="1060171" cy="1060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174C83-1562-4809-83EE-5E1919F87F65}">
      <dsp:nvSpPr>
        <dsp:cNvPr id="0" name=""/>
        <dsp:cNvSpPr/>
      </dsp:nvSpPr>
      <dsp:spPr>
        <a:xfrm>
          <a:off x="7122882" y="1588010"/>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CA" sz="2600" kern="1200"/>
            <a:t>Cleaning Dataset</a:t>
          </a:r>
        </a:p>
      </dsp:txBody>
      <dsp:txXfrm>
        <a:off x="7122882" y="1588010"/>
        <a:ext cx="3029062" cy="454359"/>
      </dsp:txXfrm>
    </dsp:sp>
    <dsp:sp modelId="{30599D98-E187-4F7B-9252-55E6637E1902}">
      <dsp:nvSpPr>
        <dsp:cNvPr id="0" name=""/>
        <dsp:cNvSpPr/>
      </dsp:nvSpPr>
      <dsp:spPr>
        <a:xfrm>
          <a:off x="7122882" y="2114098"/>
          <a:ext cx="3029062" cy="1845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CA" sz="1700" kern="1200" dirty="0"/>
            <a:t>There are many null values and unwanted data which we are not going to use so we will remove the columns and data which we don’t want.</a:t>
          </a:r>
        </a:p>
      </dsp:txBody>
      <dsp:txXfrm>
        <a:off x="7122882" y="2114098"/>
        <a:ext cx="3029062" cy="1845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2B719-2371-4187-AADC-22BAF933AE9E}">
      <dsp:nvSpPr>
        <dsp:cNvPr id="0" name=""/>
        <dsp:cNvSpPr/>
      </dsp:nvSpPr>
      <dsp:spPr>
        <a:xfrm>
          <a:off x="4585" y="930852"/>
          <a:ext cx="1060171" cy="1060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CDBFB2-99B9-4150-8008-7B8FF4760A8E}">
      <dsp:nvSpPr>
        <dsp:cNvPr id="0" name=""/>
        <dsp:cNvSpPr/>
      </dsp:nvSpPr>
      <dsp:spPr>
        <a:xfrm>
          <a:off x="4585" y="2097319"/>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CA" sz="1700" kern="1200"/>
            <a:t>Planning the Analysis</a:t>
          </a:r>
        </a:p>
      </dsp:txBody>
      <dsp:txXfrm>
        <a:off x="4585" y="2097319"/>
        <a:ext cx="3029062" cy="454359"/>
      </dsp:txXfrm>
    </dsp:sp>
    <dsp:sp modelId="{6DA7CE92-1189-4F67-929A-570C4B8DA00E}">
      <dsp:nvSpPr>
        <dsp:cNvPr id="0" name=""/>
        <dsp:cNvSpPr/>
      </dsp:nvSpPr>
      <dsp:spPr>
        <a:xfrm>
          <a:off x="4585" y="2601117"/>
          <a:ext cx="3029062" cy="80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CA" sz="1300" kern="1200" dirty="0"/>
            <a:t>We need to analyse the data and see which machine learning model we can apply and according to our expected outcome we need to proceed further.</a:t>
          </a:r>
        </a:p>
      </dsp:txBody>
      <dsp:txXfrm>
        <a:off x="4585" y="2601117"/>
        <a:ext cx="3029062" cy="801708"/>
      </dsp:txXfrm>
    </dsp:sp>
    <dsp:sp modelId="{2B054336-6F98-4EFF-A4A8-2B3F07220F63}">
      <dsp:nvSpPr>
        <dsp:cNvPr id="0" name=""/>
        <dsp:cNvSpPr/>
      </dsp:nvSpPr>
      <dsp:spPr>
        <a:xfrm>
          <a:off x="3563734" y="930852"/>
          <a:ext cx="1060171" cy="1060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220AA5-8D25-4B20-AD98-FA97369E5EBB}">
      <dsp:nvSpPr>
        <dsp:cNvPr id="0" name=""/>
        <dsp:cNvSpPr/>
      </dsp:nvSpPr>
      <dsp:spPr>
        <a:xfrm>
          <a:off x="3563734" y="2097319"/>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CA" sz="1700" kern="1200"/>
            <a:t>Research the Analysis Model</a:t>
          </a:r>
        </a:p>
      </dsp:txBody>
      <dsp:txXfrm>
        <a:off x="3563734" y="2097319"/>
        <a:ext cx="3029062" cy="454359"/>
      </dsp:txXfrm>
    </dsp:sp>
    <dsp:sp modelId="{17A72DC1-F83C-4E2C-9EDF-182FB18CC85D}">
      <dsp:nvSpPr>
        <dsp:cNvPr id="0" name=""/>
        <dsp:cNvSpPr/>
      </dsp:nvSpPr>
      <dsp:spPr>
        <a:xfrm>
          <a:off x="3563734" y="2601117"/>
          <a:ext cx="3029062" cy="80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CA" sz="1300" kern="1200" dirty="0"/>
            <a:t>After completing the basic analysis we know that we can implement cluster analysis on our data. So we will research on that and gather more details.</a:t>
          </a:r>
        </a:p>
      </dsp:txBody>
      <dsp:txXfrm>
        <a:off x="3563734" y="2601117"/>
        <a:ext cx="3029062" cy="801708"/>
      </dsp:txXfrm>
    </dsp:sp>
    <dsp:sp modelId="{82F6DD31-DEF0-4BE0-8E18-19422B6F38E9}">
      <dsp:nvSpPr>
        <dsp:cNvPr id="0" name=""/>
        <dsp:cNvSpPr/>
      </dsp:nvSpPr>
      <dsp:spPr>
        <a:xfrm>
          <a:off x="7122882" y="930852"/>
          <a:ext cx="1060171" cy="1060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EAAF5F-C6C7-44C6-815E-496A49B54254}">
      <dsp:nvSpPr>
        <dsp:cNvPr id="0" name=""/>
        <dsp:cNvSpPr/>
      </dsp:nvSpPr>
      <dsp:spPr>
        <a:xfrm>
          <a:off x="7122882" y="2097319"/>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CA" sz="1700" kern="1200"/>
            <a:t>Implement the Model</a:t>
          </a:r>
        </a:p>
      </dsp:txBody>
      <dsp:txXfrm>
        <a:off x="7122882" y="2097319"/>
        <a:ext cx="3029062" cy="454359"/>
      </dsp:txXfrm>
    </dsp:sp>
    <dsp:sp modelId="{DD0DE8AD-B320-4F4C-9834-714E17CA80DD}">
      <dsp:nvSpPr>
        <dsp:cNvPr id="0" name=""/>
        <dsp:cNvSpPr/>
      </dsp:nvSpPr>
      <dsp:spPr>
        <a:xfrm>
          <a:off x="7122882" y="2601117"/>
          <a:ext cx="3029062" cy="80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CA" sz="1300" kern="1200" dirty="0"/>
            <a:t>After learning about the model now we can start coding on the model and run the test cases to see if it works or not.</a:t>
          </a:r>
        </a:p>
      </dsp:txBody>
      <dsp:txXfrm>
        <a:off x="7122882" y="2601117"/>
        <a:ext cx="3029062" cy="8017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A26F7-EBBA-4340-A571-2AE49CC4F4F6}">
      <dsp:nvSpPr>
        <dsp:cNvPr id="0" name=""/>
        <dsp:cNvSpPr/>
      </dsp:nvSpPr>
      <dsp:spPr>
        <a:xfrm>
          <a:off x="11464" y="366253"/>
          <a:ext cx="2520078" cy="756023"/>
        </a:xfrm>
        <a:prstGeom prst="chevron">
          <a:avLst>
            <a:gd name="adj" fmla="val 3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348" tIns="93348" rIns="93348" bIns="93348" numCol="1" spcCol="1270" anchor="ctr" anchorCtr="0">
          <a:noAutofit/>
        </a:bodyPr>
        <a:lstStyle/>
        <a:p>
          <a:pPr marL="0" lvl="0" indent="0" algn="ctr" defTabSz="1244600">
            <a:lnSpc>
              <a:spcPct val="90000"/>
            </a:lnSpc>
            <a:spcBef>
              <a:spcPct val="0"/>
            </a:spcBef>
            <a:spcAft>
              <a:spcPct val="35000"/>
            </a:spcAft>
            <a:buNone/>
          </a:pPr>
          <a:r>
            <a:rPr lang="en-CA" sz="2800" kern="1200" dirty="0"/>
            <a:t>Frequency</a:t>
          </a:r>
        </a:p>
      </dsp:txBody>
      <dsp:txXfrm>
        <a:off x="238271" y="366253"/>
        <a:ext cx="2066464" cy="756023"/>
      </dsp:txXfrm>
    </dsp:sp>
    <dsp:sp modelId="{A5D36BE0-B4BF-4989-98C2-CBF301899BA1}">
      <dsp:nvSpPr>
        <dsp:cNvPr id="0" name=""/>
        <dsp:cNvSpPr/>
      </dsp:nvSpPr>
      <dsp:spPr>
        <a:xfrm>
          <a:off x="11464" y="1122276"/>
          <a:ext cx="2293271" cy="14332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219" tIns="181219" rIns="181219" bIns="362439" numCol="1" spcCol="1270" anchor="t" anchorCtr="0">
          <a:noAutofit/>
        </a:bodyPr>
        <a:lstStyle/>
        <a:p>
          <a:pPr marL="0" lvl="0" indent="0" algn="l" defTabSz="533400">
            <a:lnSpc>
              <a:spcPct val="90000"/>
            </a:lnSpc>
            <a:spcBef>
              <a:spcPct val="0"/>
            </a:spcBef>
            <a:spcAft>
              <a:spcPct val="35000"/>
            </a:spcAft>
            <a:buNone/>
          </a:pPr>
          <a:r>
            <a:rPr lang="en-CA" sz="1200" kern="1200"/>
            <a:t>Once a Week</a:t>
          </a:r>
        </a:p>
      </dsp:txBody>
      <dsp:txXfrm>
        <a:off x="11464" y="1122276"/>
        <a:ext cx="2293271" cy="1433263"/>
      </dsp:txXfrm>
    </dsp:sp>
    <dsp:sp modelId="{BD7F508F-44A0-4F3A-ABDF-8468144D78B1}">
      <dsp:nvSpPr>
        <dsp:cNvPr id="0" name=""/>
        <dsp:cNvSpPr/>
      </dsp:nvSpPr>
      <dsp:spPr>
        <a:xfrm>
          <a:off x="2481820" y="366253"/>
          <a:ext cx="2520078" cy="756023"/>
        </a:xfrm>
        <a:prstGeom prst="chevron">
          <a:avLst>
            <a:gd name="adj" fmla="val 3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348" tIns="93348" rIns="93348" bIns="93348" numCol="1" spcCol="1270" anchor="ctr" anchorCtr="0">
          <a:noAutofit/>
        </a:bodyPr>
        <a:lstStyle/>
        <a:p>
          <a:pPr marL="0" lvl="0" indent="0" algn="ctr" defTabSz="1244600">
            <a:lnSpc>
              <a:spcPct val="90000"/>
            </a:lnSpc>
            <a:spcBef>
              <a:spcPct val="0"/>
            </a:spcBef>
            <a:spcAft>
              <a:spcPct val="35000"/>
            </a:spcAft>
            <a:buNone/>
          </a:pPr>
          <a:r>
            <a:rPr lang="en-CA" sz="2800" kern="1200" dirty="0"/>
            <a:t>Participants</a:t>
          </a:r>
        </a:p>
      </dsp:txBody>
      <dsp:txXfrm>
        <a:off x="2708627" y="366253"/>
        <a:ext cx="2066464" cy="756023"/>
      </dsp:txXfrm>
    </dsp:sp>
    <dsp:sp modelId="{FD7101DC-4C6D-4557-B32B-112C7F2793D1}">
      <dsp:nvSpPr>
        <dsp:cNvPr id="0" name=""/>
        <dsp:cNvSpPr/>
      </dsp:nvSpPr>
      <dsp:spPr>
        <a:xfrm>
          <a:off x="2481820" y="1122276"/>
          <a:ext cx="2293271" cy="14332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219" tIns="181219" rIns="181219" bIns="362439" numCol="1" spcCol="1270" anchor="t" anchorCtr="0">
          <a:noAutofit/>
        </a:bodyPr>
        <a:lstStyle/>
        <a:p>
          <a:pPr marL="0" lvl="0" indent="0" algn="l" defTabSz="533400">
            <a:lnSpc>
              <a:spcPct val="90000"/>
            </a:lnSpc>
            <a:spcBef>
              <a:spcPct val="0"/>
            </a:spcBef>
            <a:spcAft>
              <a:spcPct val="35000"/>
            </a:spcAft>
            <a:buNone/>
          </a:pPr>
          <a:r>
            <a:rPr lang="en-CA" sz="1200" kern="1200"/>
            <a:t>Richard Lambroff</a:t>
          </a:r>
        </a:p>
        <a:p>
          <a:pPr marL="0" lvl="0" indent="0" algn="l" defTabSz="533400">
            <a:lnSpc>
              <a:spcPct val="90000"/>
            </a:lnSpc>
            <a:spcBef>
              <a:spcPct val="0"/>
            </a:spcBef>
            <a:spcAft>
              <a:spcPct val="35000"/>
            </a:spcAft>
            <a:buNone/>
          </a:pPr>
          <a:r>
            <a:rPr lang="en-CA" sz="1200" kern="1200"/>
            <a:t>Aryan Radadiya</a:t>
          </a:r>
        </a:p>
        <a:p>
          <a:pPr marL="0" lvl="0" indent="0" algn="l" defTabSz="533400">
            <a:lnSpc>
              <a:spcPct val="90000"/>
            </a:lnSpc>
            <a:spcBef>
              <a:spcPct val="0"/>
            </a:spcBef>
            <a:spcAft>
              <a:spcPct val="35000"/>
            </a:spcAft>
            <a:buNone/>
          </a:pPr>
          <a:r>
            <a:rPr lang="en-CA" sz="1200" kern="1200"/>
            <a:t>Joyson Domnic Gonsalves</a:t>
          </a:r>
        </a:p>
        <a:p>
          <a:pPr marL="0" lvl="0" indent="0" algn="l" defTabSz="533400">
            <a:lnSpc>
              <a:spcPct val="90000"/>
            </a:lnSpc>
            <a:spcBef>
              <a:spcPct val="0"/>
            </a:spcBef>
            <a:spcAft>
              <a:spcPct val="35000"/>
            </a:spcAft>
            <a:buNone/>
          </a:pPr>
          <a:r>
            <a:rPr lang="en-CA" sz="1200" kern="1200"/>
            <a:t>Sumit Kumar Pandey</a:t>
          </a:r>
        </a:p>
      </dsp:txBody>
      <dsp:txXfrm>
        <a:off x="2481820" y="1122276"/>
        <a:ext cx="2293271" cy="1433263"/>
      </dsp:txXfrm>
    </dsp:sp>
    <dsp:sp modelId="{E5C5C64D-D03F-4A8D-97CA-066A35B463A6}">
      <dsp:nvSpPr>
        <dsp:cNvPr id="0" name=""/>
        <dsp:cNvSpPr/>
      </dsp:nvSpPr>
      <dsp:spPr>
        <a:xfrm>
          <a:off x="4952177" y="366253"/>
          <a:ext cx="2520078" cy="756023"/>
        </a:xfrm>
        <a:prstGeom prst="chevron">
          <a:avLst>
            <a:gd name="adj" fmla="val 3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348" tIns="93348" rIns="93348" bIns="93348" numCol="1" spcCol="1270" anchor="ctr" anchorCtr="0">
          <a:noAutofit/>
        </a:bodyPr>
        <a:lstStyle/>
        <a:p>
          <a:pPr marL="0" lvl="0" indent="0" algn="ctr" defTabSz="1244600">
            <a:lnSpc>
              <a:spcPct val="90000"/>
            </a:lnSpc>
            <a:spcBef>
              <a:spcPct val="0"/>
            </a:spcBef>
            <a:spcAft>
              <a:spcPct val="35000"/>
            </a:spcAft>
            <a:buNone/>
          </a:pPr>
          <a:r>
            <a:rPr lang="en-CA" sz="2800" kern="1200" dirty="0"/>
            <a:t>Medium</a:t>
          </a:r>
        </a:p>
      </dsp:txBody>
      <dsp:txXfrm>
        <a:off x="5178984" y="366253"/>
        <a:ext cx="2066464" cy="756023"/>
      </dsp:txXfrm>
    </dsp:sp>
    <dsp:sp modelId="{90070885-0BAF-4E0F-B2BA-E3305F93F3C5}">
      <dsp:nvSpPr>
        <dsp:cNvPr id="0" name=""/>
        <dsp:cNvSpPr/>
      </dsp:nvSpPr>
      <dsp:spPr>
        <a:xfrm>
          <a:off x="4952177" y="1122276"/>
          <a:ext cx="2293271" cy="14332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219" tIns="181219" rIns="181219" bIns="362439" numCol="1" spcCol="1270" anchor="t" anchorCtr="0">
          <a:noAutofit/>
        </a:bodyPr>
        <a:lstStyle/>
        <a:p>
          <a:pPr marL="0" lvl="0" indent="0" algn="l" defTabSz="533400">
            <a:lnSpc>
              <a:spcPct val="90000"/>
            </a:lnSpc>
            <a:spcBef>
              <a:spcPct val="0"/>
            </a:spcBef>
            <a:spcAft>
              <a:spcPct val="35000"/>
            </a:spcAft>
            <a:buNone/>
          </a:pPr>
          <a:r>
            <a:rPr lang="en-CA" sz="1200" kern="1200"/>
            <a:t>Recording</a:t>
          </a:r>
        </a:p>
        <a:p>
          <a:pPr marL="0" lvl="0" indent="0" algn="l" defTabSz="533400">
            <a:lnSpc>
              <a:spcPct val="90000"/>
            </a:lnSpc>
            <a:spcBef>
              <a:spcPct val="0"/>
            </a:spcBef>
            <a:spcAft>
              <a:spcPct val="35000"/>
            </a:spcAft>
            <a:buNone/>
          </a:pPr>
          <a:r>
            <a:rPr lang="en-CA" sz="1200" kern="1200"/>
            <a:t>Teams Meeting</a:t>
          </a:r>
        </a:p>
        <a:p>
          <a:pPr marL="0" lvl="0" indent="0" algn="l" defTabSz="533400">
            <a:lnSpc>
              <a:spcPct val="90000"/>
            </a:lnSpc>
            <a:spcBef>
              <a:spcPct val="0"/>
            </a:spcBef>
            <a:spcAft>
              <a:spcPct val="35000"/>
            </a:spcAft>
            <a:buNone/>
          </a:pPr>
          <a:r>
            <a:rPr lang="en-CA" sz="1200" kern="1200"/>
            <a:t>Call</a:t>
          </a:r>
        </a:p>
        <a:p>
          <a:pPr marL="0" lvl="0" indent="0" algn="l" defTabSz="533400">
            <a:lnSpc>
              <a:spcPct val="90000"/>
            </a:lnSpc>
            <a:spcBef>
              <a:spcPct val="0"/>
            </a:spcBef>
            <a:spcAft>
              <a:spcPct val="35000"/>
            </a:spcAft>
            <a:buNone/>
          </a:pPr>
          <a:r>
            <a:rPr lang="en-CA" sz="1200" kern="1200"/>
            <a:t>Chats</a:t>
          </a:r>
        </a:p>
      </dsp:txBody>
      <dsp:txXfrm>
        <a:off x="4952177" y="1122276"/>
        <a:ext cx="2293271" cy="1433263"/>
      </dsp:txXfrm>
    </dsp:sp>
    <dsp:sp modelId="{9DC5C7BA-DCA8-4D8A-8CFE-0DB249BCC1C8}">
      <dsp:nvSpPr>
        <dsp:cNvPr id="0" name=""/>
        <dsp:cNvSpPr/>
      </dsp:nvSpPr>
      <dsp:spPr>
        <a:xfrm>
          <a:off x="7422533" y="366253"/>
          <a:ext cx="2520078" cy="756023"/>
        </a:xfrm>
        <a:prstGeom prst="chevron">
          <a:avLst>
            <a:gd name="adj" fmla="val 3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348" tIns="93348" rIns="93348" bIns="93348" numCol="1" spcCol="1270" anchor="ctr" anchorCtr="0">
          <a:noAutofit/>
        </a:bodyPr>
        <a:lstStyle/>
        <a:p>
          <a:pPr marL="0" lvl="0" indent="0" algn="ctr" defTabSz="1244600">
            <a:lnSpc>
              <a:spcPct val="90000"/>
            </a:lnSpc>
            <a:spcBef>
              <a:spcPct val="0"/>
            </a:spcBef>
            <a:spcAft>
              <a:spcPct val="35000"/>
            </a:spcAft>
            <a:buNone/>
          </a:pPr>
          <a:r>
            <a:rPr lang="en-CA" sz="2800" kern="1200"/>
            <a:t>Agend</a:t>
          </a:r>
          <a:endParaRPr lang="en-CA" sz="2800" kern="1200" dirty="0"/>
        </a:p>
      </dsp:txBody>
      <dsp:txXfrm>
        <a:off x="7649340" y="366253"/>
        <a:ext cx="2066464" cy="756023"/>
      </dsp:txXfrm>
    </dsp:sp>
    <dsp:sp modelId="{B62340AA-2F3F-404B-BB05-140B656A6849}">
      <dsp:nvSpPr>
        <dsp:cNvPr id="0" name=""/>
        <dsp:cNvSpPr/>
      </dsp:nvSpPr>
      <dsp:spPr>
        <a:xfrm>
          <a:off x="7422533" y="1122276"/>
          <a:ext cx="2293271" cy="14332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219" tIns="181219" rIns="181219" bIns="362439" numCol="1" spcCol="1270" anchor="t" anchorCtr="0">
          <a:noAutofit/>
        </a:bodyPr>
        <a:lstStyle/>
        <a:p>
          <a:pPr marL="0" lvl="0" indent="0" algn="l" defTabSz="533400">
            <a:lnSpc>
              <a:spcPct val="90000"/>
            </a:lnSpc>
            <a:spcBef>
              <a:spcPct val="0"/>
            </a:spcBef>
            <a:spcAft>
              <a:spcPct val="35000"/>
            </a:spcAft>
            <a:buNone/>
          </a:pPr>
          <a:r>
            <a:rPr lang="en-US" sz="1200" kern="1200" dirty="0"/>
            <a:t>Final presentation</a:t>
          </a:r>
          <a:endParaRPr lang="en-CA" sz="1200" kern="1200" dirty="0"/>
        </a:p>
        <a:p>
          <a:pPr marL="0" lvl="0" indent="0" algn="l" defTabSz="533400">
            <a:lnSpc>
              <a:spcPct val="90000"/>
            </a:lnSpc>
            <a:spcBef>
              <a:spcPct val="0"/>
            </a:spcBef>
            <a:spcAft>
              <a:spcPct val="35000"/>
            </a:spcAft>
            <a:buNone/>
          </a:pPr>
          <a:r>
            <a:rPr lang="en-US" sz="1200" kern="1200" dirty="0"/>
            <a:t>Close out</a:t>
          </a:r>
          <a:endParaRPr lang="en-CA" sz="1200" kern="1200" dirty="0"/>
        </a:p>
      </dsp:txBody>
      <dsp:txXfrm>
        <a:off x="7422533" y="1122276"/>
        <a:ext cx="2293271" cy="14332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F5628-F4CC-4FB5-96B8-34BBD1D47422}">
      <dsp:nvSpPr>
        <dsp:cNvPr id="0" name=""/>
        <dsp:cNvSpPr/>
      </dsp:nvSpPr>
      <dsp:spPr>
        <a:xfrm>
          <a:off x="308566" y="852602"/>
          <a:ext cx="809394" cy="80939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436A12-1EEF-4F7F-A3CA-DD4A2E5856AD}">
      <dsp:nvSpPr>
        <dsp:cNvPr id="0" name=""/>
        <dsp:cNvSpPr/>
      </dsp:nvSpPr>
      <dsp:spPr>
        <a:xfrm>
          <a:off x="478539" y="1022575"/>
          <a:ext cx="469448" cy="4694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EFE3A3-C518-45C6-83AC-ED84D240C6C0}">
      <dsp:nvSpPr>
        <dsp:cNvPr id="0" name=""/>
        <dsp:cNvSpPr/>
      </dsp:nvSpPr>
      <dsp:spPr>
        <a:xfrm>
          <a:off x="1291402" y="852602"/>
          <a:ext cx="1907858" cy="8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a:t>BlackRock has significant impact on the economy of many countries.</a:t>
          </a:r>
        </a:p>
      </dsp:txBody>
      <dsp:txXfrm>
        <a:off x="1291402" y="852602"/>
        <a:ext cx="1907858" cy="809394"/>
      </dsp:txXfrm>
    </dsp:sp>
    <dsp:sp modelId="{A5CCC80E-843D-4A1B-AC67-F2BC9C8EC893}">
      <dsp:nvSpPr>
        <dsp:cNvPr id="0" name=""/>
        <dsp:cNvSpPr/>
      </dsp:nvSpPr>
      <dsp:spPr>
        <a:xfrm>
          <a:off x="3531690" y="852602"/>
          <a:ext cx="809394" cy="80939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F2121-FA79-4FAF-BA19-4767763DF2EB}">
      <dsp:nvSpPr>
        <dsp:cNvPr id="0" name=""/>
        <dsp:cNvSpPr/>
      </dsp:nvSpPr>
      <dsp:spPr>
        <a:xfrm>
          <a:off x="3701663" y="1022575"/>
          <a:ext cx="469448" cy="4694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E11F3-3159-494C-8AA3-68F5B8A78EB7}">
      <dsp:nvSpPr>
        <dsp:cNvPr id="0" name=""/>
        <dsp:cNvSpPr/>
      </dsp:nvSpPr>
      <dsp:spPr>
        <a:xfrm>
          <a:off x="4514526" y="852602"/>
          <a:ext cx="1907858" cy="8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There are many investment options for all the age group according to classification.</a:t>
          </a:r>
        </a:p>
      </dsp:txBody>
      <dsp:txXfrm>
        <a:off x="4514526" y="852602"/>
        <a:ext cx="1907858" cy="809394"/>
      </dsp:txXfrm>
    </dsp:sp>
    <dsp:sp modelId="{8F22B62D-A5C4-4365-8D2B-DC42584911AF}">
      <dsp:nvSpPr>
        <dsp:cNvPr id="0" name=""/>
        <dsp:cNvSpPr/>
      </dsp:nvSpPr>
      <dsp:spPr>
        <a:xfrm>
          <a:off x="6754815" y="852602"/>
          <a:ext cx="809394" cy="8093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AC4F9-157A-448D-8519-AFB7C1280753}">
      <dsp:nvSpPr>
        <dsp:cNvPr id="0" name=""/>
        <dsp:cNvSpPr/>
      </dsp:nvSpPr>
      <dsp:spPr>
        <a:xfrm>
          <a:off x="6924788" y="1022575"/>
          <a:ext cx="469448" cy="4694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B163C-D8B3-4A53-AC85-A400D2CEB9B7}">
      <dsp:nvSpPr>
        <dsp:cNvPr id="0" name=""/>
        <dsp:cNvSpPr/>
      </dsp:nvSpPr>
      <dsp:spPr>
        <a:xfrm>
          <a:off x="7737651" y="852602"/>
          <a:ext cx="1907858" cy="8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We can monitor BlackRock’s moves and do investment accordingly.</a:t>
          </a:r>
        </a:p>
      </dsp:txBody>
      <dsp:txXfrm>
        <a:off x="7737651" y="852602"/>
        <a:ext cx="1907858" cy="8093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4/5/2024</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647104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4/5/2024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87681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4/5/2024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0518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4/5/2024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936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4/5/2024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8106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4/5/2024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2746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4/5/2024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3681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4/5/2024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02677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4/5/2024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6715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4/5/2024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2313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4/5/2024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117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4/5/2024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67509450"/>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71" r:id="rId8"/>
    <p:sldLayoutId id="2147483668" r:id="rId9"/>
    <p:sldLayoutId id="2147483669" r:id="rId10"/>
    <p:sldLayoutId id="2147483670"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1.png"/><Relationship Id="rId7" Type="http://schemas.openxmlformats.org/officeDocument/2006/relationships/diagramQuickStyle" Target="../diagrams/quickStyle2.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2.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1.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2.png"/><Relationship Id="rId9" Type="http://schemas.microsoft.com/office/2007/relationships/diagramDrawing" Target="../diagrams/drawing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5.jpe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hyperlink" Target="https://www.blackrock.com/us/individual/products/investment-funds#!type=all&amp;style=All&amp;view=perfNav&amp;pageSize=25&amp;pageNumber=1&amp;sortColumn=totalNetAssets&amp;sortDirection=desc"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6" name="Picture 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8"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Digital graph of stock market">
            <a:extLst>
              <a:ext uri="{FF2B5EF4-FFF2-40B4-BE49-F238E27FC236}">
                <a16:creationId xmlns:a16="http://schemas.microsoft.com/office/drawing/2014/main" id="{9F9491E5-DE56-3C6C-A773-D9357417B876}"/>
              </a:ext>
            </a:extLst>
          </p:cNvPr>
          <p:cNvPicPr>
            <a:picLocks noChangeAspect="1"/>
          </p:cNvPicPr>
          <p:nvPr/>
        </p:nvPicPr>
        <p:blipFill rotWithShape="1">
          <a:blip r:embed="rId4">
            <a:alphaModFix amt="60000"/>
          </a:blip>
          <a:srcRect t="4260" r="-1" b="20736"/>
          <a:stretch/>
        </p:blipFill>
        <p:spPr>
          <a:xfrm>
            <a:off x="1524" y="6626"/>
            <a:ext cx="12188952" cy="6856624"/>
          </a:xfrm>
          <a:prstGeom prst="rect">
            <a:avLst/>
          </a:prstGeom>
        </p:spPr>
      </p:pic>
      <p:sp>
        <p:nvSpPr>
          <p:cNvPr id="2" name="Title 1">
            <a:extLst>
              <a:ext uri="{FF2B5EF4-FFF2-40B4-BE49-F238E27FC236}">
                <a16:creationId xmlns:a16="http://schemas.microsoft.com/office/drawing/2014/main" id="{B5CCB068-2F0F-AFF8-9DDD-1BB3DF26A186}"/>
              </a:ext>
            </a:extLst>
          </p:cNvPr>
          <p:cNvSpPr>
            <a:spLocks noGrp="1"/>
          </p:cNvSpPr>
          <p:nvPr>
            <p:ph type="ctrTitle"/>
          </p:nvPr>
        </p:nvSpPr>
        <p:spPr>
          <a:xfrm>
            <a:off x="1198180" y="726066"/>
            <a:ext cx="9774619" cy="2474333"/>
          </a:xfrm>
        </p:spPr>
        <p:txBody>
          <a:bodyPr vert="horz" lIns="91440" tIns="45720" rIns="91440" bIns="45720" rtlCol="0" anchor="b">
            <a:normAutofit/>
          </a:bodyPr>
          <a:lstStyle/>
          <a:p>
            <a:r>
              <a:rPr lang="en-US">
                <a:solidFill>
                  <a:srgbClr val="FFFFFF"/>
                </a:solidFill>
              </a:rPr>
              <a:t>BlackRock Investment Analysis</a:t>
            </a:r>
          </a:p>
        </p:txBody>
      </p:sp>
      <p:sp>
        <p:nvSpPr>
          <p:cNvPr id="3" name="Subtitle 2">
            <a:extLst>
              <a:ext uri="{FF2B5EF4-FFF2-40B4-BE49-F238E27FC236}">
                <a16:creationId xmlns:a16="http://schemas.microsoft.com/office/drawing/2014/main" id="{FD1DC158-CE57-584F-5BE6-B7F95FF5EBA3}"/>
              </a:ext>
            </a:extLst>
          </p:cNvPr>
          <p:cNvSpPr>
            <a:spLocks noGrp="1"/>
          </p:cNvSpPr>
          <p:nvPr>
            <p:ph type="subTitle" idx="1"/>
          </p:nvPr>
        </p:nvSpPr>
        <p:spPr>
          <a:xfrm>
            <a:off x="1219202" y="3429000"/>
            <a:ext cx="9954076" cy="2514600"/>
          </a:xfrm>
        </p:spPr>
        <p:txBody>
          <a:bodyPr vert="horz" lIns="91440" tIns="45720" rIns="91440" bIns="45720" rtlCol="0" anchor="ctr">
            <a:normAutofit/>
          </a:bodyPr>
          <a:lstStyle/>
          <a:p>
            <a:r>
              <a:rPr lang="en-US" sz="3200" dirty="0">
                <a:solidFill>
                  <a:srgbClr val="FFFFFF"/>
                </a:solidFill>
              </a:rPr>
              <a:t>Final Presentation</a:t>
            </a:r>
          </a:p>
          <a:p>
            <a:pPr algn="l"/>
            <a:r>
              <a:rPr lang="en-US" sz="1800" dirty="0">
                <a:solidFill>
                  <a:srgbClr val="FFFFFF"/>
                </a:solidFill>
              </a:rPr>
              <a:t>Submitted By: Group 7</a:t>
            </a:r>
          </a:p>
          <a:p>
            <a:pPr algn="l"/>
            <a:r>
              <a:rPr lang="en-US" sz="1800" dirty="0">
                <a:solidFill>
                  <a:srgbClr val="FFFFFF"/>
                </a:solidFill>
              </a:rPr>
              <a:t>Aryan Radadiya</a:t>
            </a:r>
          </a:p>
          <a:p>
            <a:pPr algn="l"/>
            <a:r>
              <a:rPr lang="en-US" sz="1800" dirty="0" err="1">
                <a:solidFill>
                  <a:srgbClr val="FFFFFF"/>
                </a:solidFill>
              </a:rPr>
              <a:t>Joyson</a:t>
            </a:r>
            <a:r>
              <a:rPr lang="en-US" sz="1800" dirty="0">
                <a:solidFill>
                  <a:srgbClr val="FFFFFF"/>
                </a:solidFill>
              </a:rPr>
              <a:t> </a:t>
            </a:r>
            <a:r>
              <a:rPr lang="en-US" sz="1800" dirty="0" err="1">
                <a:solidFill>
                  <a:srgbClr val="FFFFFF"/>
                </a:solidFill>
              </a:rPr>
              <a:t>Domnic</a:t>
            </a:r>
            <a:r>
              <a:rPr lang="en-US" sz="1800" dirty="0">
                <a:solidFill>
                  <a:srgbClr val="FFFFFF"/>
                </a:solidFill>
              </a:rPr>
              <a:t> Gonsalves</a:t>
            </a:r>
          </a:p>
          <a:p>
            <a:pPr algn="l"/>
            <a:r>
              <a:rPr lang="en-US" sz="1800" dirty="0">
                <a:solidFill>
                  <a:srgbClr val="FFFFFF"/>
                </a:solidFill>
              </a:rPr>
              <a:t>Sumit Kumar Pandey</a:t>
            </a:r>
          </a:p>
        </p:txBody>
      </p:sp>
    </p:spTree>
    <p:extLst>
      <p:ext uri="{BB962C8B-B14F-4D97-AF65-F5344CB8AC3E}">
        <p14:creationId xmlns:p14="http://schemas.microsoft.com/office/powerpoint/2010/main" val="3257253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320E2AA0-D7AC-0C2B-2FF7-DBAF57643F73}"/>
              </a:ext>
            </a:extLst>
          </p:cNvPr>
          <p:cNvPicPr>
            <a:picLocks noChangeAspect="1"/>
          </p:cNvPicPr>
          <p:nvPr/>
        </p:nvPicPr>
        <p:blipFill rotWithShape="1">
          <a:blip r:embed="rId3">
            <a:alphaModFix amt="70000"/>
          </a:blip>
          <a:srcRect t="9996" r="-1" b="-1"/>
          <a:stretch/>
        </p:blipFill>
        <p:spPr>
          <a:xfrm>
            <a:off x="20" y="10"/>
            <a:ext cx="12188932" cy="6856614"/>
          </a:xfrm>
          <a:prstGeom prst="rect">
            <a:avLst/>
          </a:prstGeom>
        </p:spPr>
      </p:pic>
      <p:sp>
        <p:nvSpPr>
          <p:cNvPr id="2" name="Title 1">
            <a:extLst>
              <a:ext uri="{FF2B5EF4-FFF2-40B4-BE49-F238E27FC236}">
                <a16:creationId xmlns:a16="http://schemas.microsoft.com/office/drawing/2014/main" id="{3F7487D7-EDF3-C071-6FC2-7C939ABCFB75}"/>
              </a:ext>
            </a:extLst>
          </p:cNvPr>
          <p:cNvSpPr>
            <a:spLocks noGrp="1"/>
          </p:cNvSpPr>
          <p:nvPr>
            <p:ph type="ctrTitle"/>
          </p:nvPr>
        </p:nvSpPr>
        <p:spPr>
          <a:xfrm>
            <a:off x="838200" y="740211"/>
            <a:ext cx="7530685" cy="3163864"/>
          </a:xfrm>
        </p:spPr>
        <p:txBody>
          <a:bodyPr>
            <a:normAutofit/>
          </a:bodyPr>
          <a:lstStyle/>
          <a:p>
            <a:pPr algn="l"/>
            <a:r>
              <a:rPr lang="en-US" sz="5200">
                <a:solidFill>
                  <a:srgbClr val="FFFFFF"/>
                </a:solidFill>
              </a:rPr>
              <a:t>Design Phase</a:t>
            </a:r>
            <a:endParaRPr lang="en-CA" sz="5200">
              <a:solidFill>
                <a:srgbClr val="FFFFFF"/>
              </a:solidFill>
            </a:endParaRPr>
          </a:p>
        </p:txBody>
      </p:sp>
    </p:spTree>
    <p:extLst>
      <p:ext uri="{BB962C8B-B14F-4D97-AF65-F5344CB8AC3E}">
        <p14:creationId xmlns:p14="http://schemas.microsoft.com/office/powerpoint/2010/main" val="27539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930D93-2D00-5E53-7FCD-92D5B9F91661}"/>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1" name="Picture 4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3" name="Rectangle 4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7" name="Picture 46">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49" name="Picture 48">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3" name="Diagram 2">
            <a:extLst>
              <a:ext uri="{FF2B5EF4-FFF2-40B4-BE49-F238E27FC236}">
                <a16:creationId xmlns:a16="http://schemas.microsoft.com/office/drawing/2014/main" id="{7A923053-8500-72CD-6D67-BB559AD80494}"/>
              </a:ext>
            </a:extLst>
          </p:cNvPr>
          <p:cNvGraphicFramePr/>
          <p:nvPr>
            <p:extLst>
              <p:ext uri="{D42A27DB-BD31-4B8C-83A1-F6EECF244321}">
                <p14:modId xmlns:p14="http://schemas.microsoft.com/office/powerpoint/2010/main" val="1402658846"/>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70229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93FFE6-D9BD-19C8-8511-01220F5A3834}"/>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a:t>Data Collection</a:t>
            </a:r>
          </a:p>
        </p:txBody>
      </p:sp>
      <p:sp>
        <p:nvSpPr>
          <p:cNvPr id="3" name="Subtitle 2">
            <a:extLst>
              <a:ext uri="{FF2B5EF4-FFF2-40B4-BE49-F238E27FC236}">
                <a16:creationId xmlns:a16="http://schemas.microsoft.com/office/drawing/2014/main" id="{983B3EBB-E9B3-B1D4-1A72-C241B5F1E070}"/>
              </a:ext>
            </a:extLst>
          </p:cNvPr>
          <p:cNvSpPr>
            <a:spLocks/>
          </p:cNvSpPr>
          <p:nvPr/>
        </p:nvSpPr>
        <p:spPr>
          <a:xfrm>
            <a:off x="2012702" y="5584475"/>
            <a:ext cx="2085759" cy="444401"/>
          </a:xfrm>
          <a:prstGeom prst="rect">
            <a:avLst/>
          </a:prstGeom>
        </p:spPr>
        <p:txBody>
          <a:bodyPr>
            <a:normAutofit/>
          </a:bodyPr>
          <a:lstStyle/>
          <a:p>
            <a:pPr defTabSz="594360">
              <a:spcAft>
                <a:spcPts val="600"/>
              </a:spcAft>
            </a:pPr>
            <a:r>
              <a:rPr lang="en-CA" sz="1170" kern="1200" dirty="0">
                <a:solidFill>
                  <a:schemeClr val="tx1"/>
                </a:solidFill>
                <a:latin typeface="+mn-lt"/>
                <a:ea typeface="+mn-ea"/>
                <a:cs typeface="+mn-cs"/>
              </a:rPr>
              <a:t>Official BlackRock Site</a:t>
            </a:r>
            <a:endParaRPr lang="en-CA" dirty="0"/>
          </a:p>
        </p:txBody>
      </p:sp>
      <p:pic>
        <p:nvPicPr>
          <p:cNvPr id="5" name="Picture 4" descr="A screenshot of a computer&#10;&#10;Description automatically generated">
            <a:extLst>
              <a:ext uri="{FF2B5EF4-FFF2-40B4-BE49-F238E27FC236}">
                <a16:creationId xmlns:a16="http://schemas.microsoft.com/office/drawing/2014/main" id="{4891E259-5930-6AC8-C466-43663A78E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02" y="2409348"/>
            <a:ext cx="5466844" cy="28413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B15102C-34FE-9F25-A664-84FDDA9D4F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3800" y="3314701"/>
            <a:ext cx="5711944" cy="3162300"/>
          </a:xfrm>
          <a:prstGeom prst="rect">
            <a:avLst/>
          </a:prstGeom>
        </p:spPr>
      </p:pic>
      <p:sp>
        <p:nvSpPr>
          <p:cNvPr id="8" name="Subtitle 2">
            <a:extLst>
              <a:ext uri="{FF2B5EF4-FFF2-40B4-BE49-F238E27FC236}">
                <a16:creationId xmlns:a16="http://schemas.microsoft.com/office/drawing/2014/main" id="{3E75012C-1E7E-EE5C-A036-C1E4230AFA31}"/>
              </a:ext>
            </a:extLst>
          </p:cNvPr>
          <p:cNvSpPr txBox="1">
            <a:spLocks/>
          </p:cNvSpPr>
          <p:nvPr/>
        </p:nvSpPr>
        <p:spPr>
          <a:xfrm>
            <a:off x="6795765" y="2887421"/>
            <a:ext cx="2347257" cy="32610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a:solidFill>
                  <a:srgbClr val="555555"/>
                </a:solidFill>
                <a:latin typeface="+mn-lt"/>
                <a:ea typeface="+mn-ea"/>
                <a:cs typeface="+mn-cs"/>
              </a:rPr>
              <a:t>Importing in Jupiter Notebook</a:t>
            </a:r>
            <a:endParaRPr lang="en-CA" sz="1700"/>
          </a:p>
        </p:txBody>
      </p:sp>
    </p:spTree>
    <p:extLst>
      <p:ext uri="{BB962C8B-B14F-4D97-AF65-F5344CB8AC3E}">
        <p14:creationId xmlns:p14="http://schemas.microsoft.com/office/powerpoint/2010/main" val="391923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AF0493-B4C0-A54C-D817-27435507277D}"/>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C9C35C94-6DA9-B71E-1B57-D81EA7C7C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E9A34865-1B23-3656-645C-A266EE9B4D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A2A9D416-2AD0-B94A-5B5F-1B7BCB882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328F6733-1400-39FB-56B7-4FCE8016F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CA1D2BD3-6D5E-077A-9158-6BEA1A636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3F19655-6515-E6E1-7BBE-0DAFBCB8B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4F4A5C-BC71-ED85-3541-4C9CB4D10311}"/>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dirty="0"/>
              <a:t>Data Cleaning</a:t>
            </a:r>
          </a:p>
        </p:txBody>
      </p:sp>
      <p:sp>
        <p:nvSpPr>
          <p:cNvPr id="3" name="Subtitle 2">
            <a:extLst>
              <a:ext uri="{FF2B5EF4-FFF2-40B4-BE49-F238E27FC236}">
                <a16:creationId xmlns:a16="http://schemas.microsoft.com/office/drawing/2014/main" id="{FBB7BAAD-1280-FCFD-41A0-A33E2FFA2293}"/>
              </a:ext>
            </a:extLst>
          </p:cNvPr>
          <p:cNvSpPr>
            <a:spLocks/>
          </p:cNvSpPr>
          <p:nvPr/>
        </p:nvSpPr>
        <p:spPr>
          <a:xfrm>
            <a:off x="1573759" y="5620194"/>
            <a:ext cx="2809329" cy="444401"/>
          </a:xfrm>
          <a:prstGeom prst="rect">
            <a:avLst/>
          </a:prstGeom>
        </p:spPr>
        <p:txBody>
          <a:bodyPr>
            <a:normAutofit/>
          </a:bodyPr>
          <a:lstStyle/>
          <a:p>
            <a:pPr defTabSz="594360">
              <a:spcAft>
                <a:spcPts val="600"/>
              </a:spcAft>
            </a:pPr>
            <a:r>
              <a:rPr lang="en-CA" sz="1600" kern="1200" dirty="0">
                <a:solidFill>
                  <a:schemeClr val="tx1"/>
                </a:solidFill>
                <a:latin typeface="+mn-lt"/>
                <a:ea typeface="+mn-ea"/>
                <a:cs typeface="+mn-cs"/>
              </a:rPr>
              <a:t>Removing unwanted rows</a:t>
            </a:r>
            <a:endParaRPr lang="en-CA" sz="2800" dirty="0"/>
          </a:p>
        </p:txBody>
      </p:sp>
      <p:pic>
        <p:nvPicPr>
          <p:cNvPr id="5" name="Picture 4">
            <a:extLst>
              <a:ext uri="{FF2B5EF4-FFF2-40B4-BE49-F238E27FC236}">
                <a16:creationId xmlns:a16="http://schemas.microsoft.com/office/drawing/2014/main" id="{9CDD8F8D-57D7-5582-F19E-AAA6D51575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5002" y="2468935"/>
            <a:ext cx="5466844" cy="2988890"/>
          </a:xfrm>
          <a:prstGeom prst="rect">
            <a:avLst/>
          </a:prstGeom>
        </p:spPr>
      </p:pic>
      <p:pic>
        <p:nvPicPr>
          <p:cNvPr id="7" name="Picture 6">
            <a:extLst>
              <a:ext uri="{FF2B5EF4-FFF2-40B4-BE49-F238E27FC236}">
                <a16:creationId xmlns:a16="http://schemas.microsoft.com/office/drawing/2014/main" id="{BBF7E56E-2824-4406-AE12-AD04031206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93631" y="3314701"/>
            <a:ext cx="5672137" cy="3162300"/>
          </a:xfrm>
          <a:prstGeom prst="rect">
            <a:avLst/>
          </a:prstGeom>
        </p:spPr>
      </p:pic>
      <p:sp>
        <p:nvSpPr>
          <p:cNvPr id="8" name="Subtitle 2">
            <a:extLst>
              <a:ext uri="{FF2B5EF4-FFF2-40B4-BE49-F238E27FC236}">
                <a16:creationId xmlns:a16="http://schemas.microsoft.com/office/drawing/2014/main" id="{D790C677-E202-3153-E11F-8199505DA73E}"/>
              </a:ext>
            </a:extLst>
          </p:cNvPr>
          <p:cNvSpPr txBox="1">
            <a:spLocks/>
          </p:cNvSpPr>
          <p:nvPr/>
        </p:nvSpPr>
        <p:spPr>
          <a:xfrm>
            <a:off x="6795765" y="2887421"/>
            <a:ext cx="3619823" cy="32610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dirty="0">
                <a:solidFill>
                  <a:srgbClr val="555555"/>
                </a:solidFill>
                <a:latin typeface="+mn-lt"/>
                <a:ea typeface="+mn-ea"/>
                <a:cs typeface="+mn-cs"/>
              </a:rPr>
              <a:t>Changing data type of columns</a:t>
            </a:r>
            <a:endParaRPr lang="en-CA" sz="1700" dirty="0"/>
          </a:p>
        </p:txBody>
      </p:sp>
    </p:spTree>
    <p:extLst>
      <p:ext uri="{BB962C8B-B14F-4D97-AF65-F5344CB8AC3E}">
        <p14:creationId xmlns:p14="http://schemas.microsoft.com/office/powerpoint/2010/main" val="639863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Computer script on a screen">
            <a:extLst>
              <a:ext uri="{FF2B5EF4-FFF2-40B4-BE49-F238E27FC236}">
                <a16:creationId xmlns:a16="http://schemas.microsoft.com/office/drawing/2014/main" id="{4DCEFFC2-F5A5-CCDC-2C0F-FDC6F2079388}"/>
              </a:ext>
            </a:extLst>
          </p:cNvPr>
          <p:cNvPicPr>
            <a:picLocks noChangeAspect="1"/>
          </p:cNvPicPr>
          <p:nvPr/>
        </p:nvPicPr>
        <p:blipFill rotWithShape="1">
          <a:blip r:embed="rId3">
            <a:alphaModFix amt="70000"/>
          </a:blip>
          <a:srcRect t="7015" r="-1" b="8710"/>
          <a:stretch/>
        </p:blipFill>
        <p:spPr>
          <a:xfrm>
            <a:off x="20" y="1376"/>
            <a:ext cx="12188932" cy="6856624"/>
          </a:xfrm>
          <a:prstGeom prst="rect">
            <a:avLst/>
          </a:prstGeom>
        </p:spPr>
      </p:pic>
      <p:sp>
        <p:nvSpPr>
          <p:cNvPr id="2" name="Title 1">
            <a:extLst>
              <a:ext uri="{FF2B5EF4-FFF2-40B4-BE49-F238E27FC236}">
                <a16:creationId xmlns:a16="http://schemas.microsoft.com/office/drawing/2014/main" id="{E5E1D16D-C7DA-6A58-809E-0BDE1F64279F}"/>
              </a:ext>
            </a:extLst>
          </p:cNvPr>
          <p:cNvSpPr>
            <a:spLocks noGrp="1"/>
          </p:cNvSpPr>
          <p:nvPr>
            <p:ph type="ctrTitle"/>
          </p:nvPr>
        </p:nvSpPr>
        <p:spPr>
          <a:xfrm>
            <a:off x="838200" y="740211"/>
            <a:ext cx="7530685" cy="3163864"/>
          </a:xfrm>
        </p:spPr>
        <p:txBody>
          <a:bodyPr>
            <a:normAutofit/>
          </a:bodyPr>
          <a:lstStyle/>
          <a:p>
            <a:pPr algn="l"/>
            <a:r>
              <a:rPr lang="en-US" sz="5200">
                <a:solidFill>
                  <a:srgbClr val="FFFFFF"/>
                </a:solidFill>
              </a:rPr>
              <a:t>Implementation / Coding</a:t>
            </a:r>
            <a:endParaRPr lang="en-CA" sz="5200">
              <a:solidFill>
                <a:srgbClr val="FFFFFF"/>
              </a:solidFill>
            </a:endParaRPr>
          </a:p>
        </p:txBody>
      </p:sp>
    </p:spTree>
    <p:extLst>
      <p:ext uri="{BB962C8B-B14F-4D97-AF65-F5344CB8AC3E}">
        <p14:creationId xmlns:p14="http://schemas.microsoft.com/office/powerpoint/2010/main" val="332191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2D434C-B080-6CD7-8C6A-A1C78E702FE5}"/>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1" name="Picture 4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3" name="Rectangle 4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7" name="Picture 46">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49" name="Picture 48">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3" name="Diagram 2">
            <a:extLst>
              <a:ext uri="{FF2B5EF4-FFF2-40B4-BE49-F238E27FC236}">
                <a16:creationId xmlns:a16="http://schemas.microsoft.com/office/drawing/2014/main" id="{BC442334-62B7-CEEB-DC47-C8EAEB18C81A}"/>
              </a:ext>
            </a:extLst>
          </p:cNvPr>
          <p:cNvGraphicFramePr/>
          <p:nvPr>
            <p:extLst>
              <p:ext uri="{D42A27DB-BD31-4B8C-83A1-F6EECF244321}">
                <p14:modId xmlns:p14="http://schemas.microsoft.com/office/powerpoint/2010/main" val="4081423133"/>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97429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EA6960-B6FC-F0DE-1E1F-A08F60DEC1D3}"/>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F85A5663-2409-C309-0894-6659C6AC6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2AC0B340-D514-89DF-DB2B-40D10211E3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9B581A5B-F003-D806-D7B2-D51880AF4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2E6B72D2-D631-566B-1DA0-2D6D7CE3D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C91E72AC-D0E4-D9C9-C632-26299A790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8A4BFE-0404-F369-9C54-2D34B5D19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F45435-929E-00A2-D6D5-B8FBCA613F94}"/>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dirty="0"/>
              <a:t>Performing the EDA Analysis</a:t>
            </a:r>
          </a:p>
        </p:txBody>
      </p:sp>
      <p:sp>
        <p:nvSpPr>
          <p:cNvPr id="3" name="Subtitle 2">
            <a:extLst>
              <a:ext uri="{FF2B5EF4-FFF2-40B4-BE49-F238E27FC236}">
                <a16:creationId xmlns:a16="http://schemas.microsoft.com/office/drawing/2014/main" id="{2AAB2921-9257-216C-D4DF-428DF8BD1221}"/>
              </a:ext>
            </a:extLst>
          </p:cNvPr>
          <p:cNvSpPr>
            <a:spLocks/>
          </p:cNvSpPr>
          <p:nvPr/>
        </p:nvSpPr>
        <p:spPr>
          <a:xfrm>
            <a:off x="1573759" y="5620194"/>
            <a:ext cx="2809329" cy="444401"/>
          </a:xfrm>
          <a:prstGeom prst="rect">
            <a:avLst/>
          </a:prstGeom>
        </p:spPr>
        <p:txBody>
          <a:bodyPr>
            <a:normAutofit fontScale="85000" lnSpcReduction="20000"/>
          </a:bodyPr>
          <a:lstStyle/>
          <a:p>
            <a:pPr defTabSz="594360">
              <a:spcAft>
                <a:spcPts val="600"/>
              </a:spcAft>
            </a:pPr>
            <a:r>
              <a:rPr lang="en-CA" sz="1600" kern="1200" dirty="0">
                <a:solidFill>
                  <a:schemeClr val="tx1"/>
                </a:solidFill>
                <a:latin typeface="+mn-lt"/>
                <a:ea typeface="+mn-ea"/>
                <a:cs typeface="+mn-cs"/>
              </a:rPr>
              <a:t>Descriptive analysis on the numeric data</a:t>
            </a:r>
            <a:endParaRPr lang="en-CA" sz="2800" dirty="0"/>
          </a:p>
        </p:txBody>
      </p:sp>
      <p:pic>
        <p:nvPicPr>
          <p:cNvPr id="5" name="Picture 4">
            <a:extLst>
              <a:ext uri="{FF2B5EF4-FFF2-40B4-BE49-F238E27FC236}">
                <a16:creationId xmlns:a16="http://schemas.microsoft.com/office/drawing/2014/main" id="{CEFD0925-359F-0364-5050-084ECFB431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5515" y="2468935"/>
            <a:ext cx="5285818" cy="2988890"/>
          </a:xfrm>
          <a:prstGeom prst="rect">
            <a:avLst/>
          </a:prstGeom>
        </p:spPr>
      </p:pic>
      <p:pic>
        <p:nvPicPr>
          <p:cNvPr id="7" name="Picture 6">
            <a:extLst>
              <a:ext uri="{FF2B5EF4-FFF2-40B4-BE49-F238E27FC236}">
                <a16:creationId xmlns:a16="http://schemas.microsoft.com/office/drawing/2014/main" id="{9A8CFF55-3D17-A995-6E96-3A7D8F8337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3588" y="3314701"/>
            <a:ext cx="6012897" cy="3162300"/>
          </a:xfrm>
          <a:prstGeom prst="rect">
            <a:avLst/>
          </a:prstGeom>
        </p:spPr>
      </p:pic>
      <p:sp>
        <p:nvSpPr>
          <p:cNvPr id="8" name="Subtitle 2">
            <a:extLst>
              <a:ext uri="{FF2B5EF4-FFF2-40B4-BE49-F238E27FC236}">
                <a16:creationId xmlns:a16="http://schemas.microsoft.com/office/drawing/2014/main" id="{076566E3-BDFF-C6C3-1D6E-A4F25E7C52A2}"/>
              </a:ext>
            </a:extLst>
          </p:cNvPr>
          <p:cNvSpPr txBox="1">
            <a:spLocks/>
          </p:cNvSpPr>
          <p:nvPr/>
        </p:nvSpPr>
        <p:spPr>
          <a:xfrm>
            <a:off x="6795765" y="2887421"/>
            <a:ext cx="3619823" cy="32610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dirty="0">
                <a:solidFill>
                  <a:srgbClr val="555555"/>
                </a:solidFill>
                <a:latin typeface="+mn-lt"/>
                <a:ea typeface="+mn-ea"/>
                <a:cs typeface="+mn-cs"/>
              </a:rPr>
              <a:t>Grouping and categorising the data</a:t>
            </a:r>
            <a:endParaRPr lang="en-CA" sz="1700" dirty="0"/>
          </a:p>
        </p:txBody>
      </p:sp>
    </p:spTree>
    <p:extLst>
      <p:ext uri="{BB962C8B-B14F-4D97-AF65-F5344CB8AC3E}">
        <p14:creationId xmlns:p14="http://schemas.microsoft.com/office/powerpoint/2010/main" val="4178522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351F79-6A64-0FD4-7D9E-A7AD4B62F15E}"/>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515558C-9A20-45A7-E599-F1180D211018}"/>
              </a:ext>
            </a:extLst>
          </p:cNvPr>
          <p:cNvSpPr>
            <a:spLocks noGrp="1"/>
          </p:cNvSpPr>
          <p:nvPr>
            <p:ph type="ctrTitle"/>
          </p:nvPr>
        </p:nvSpPr>
        <p:spPr>
          <a:xfrm>
            <a:off x="996275" y="163351"/>
            <a:ext cx="5996619" cy="1979884"/>
          </a:xfrm>
        </p:spPr>
        <p:txBody>
          <a:bodyPr vert="horz" lIns="91440" tIns="45720" rIns="91440" bIns="45720" rtlCol="0" anchor="ctr">
            <a:normAutofit/>
          </a:bodyPr>
          <a:lstStyle/>
          <a:p>
            <a:pPr algn="l"/>
            <a:r>
              <a:rPr lang="en-US">
                <a:solidFill>
                  <a:schemeClr val="tx2"/>
                </a:solidFill>
              </a:rPr>
              <a:t>Visualizing Numeric columns</a:t>
            </a:r>
          </a:p>
        </p:txBody>
      </p:sp>
      <p:sp>
        <p:nvSpPr>
          <p:cNvPr id="39" name="Rectangle 38">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22AE74E-7698-7702-3382-05F2E3398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814" y="3586313"/>
            <a:ext cx="5179237" cy="1799783"/>
          </a:xfrm>
          <a:prstGeom prst="rect">
            <a:avLst/>
          </a:prstGeom>
        </p:spPr>
      </p:pic>
      <p:pic>
        <p:nvPicPr>
          <p:cNvPr id="6" name="Picture 5">
            <a:extLst>
              <a:ext uri="{FF2B5EF4-FFF2-40B4-BE49-F238E27FC236}">
                <a16:creationId xmlns:a16="http://schemas.microsoft.com/office/drawing/2014/main" id="{FFD16E8A-209E-0237-3E41-4240626F5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657" y="3625157"/>
            <a:ext cx="5179237" cy="1722095"/>
          </a:xfrm>
          <a:prstGeom prst="rect">
            <a:avLst/>
          </a:prstGeom>
        </p:spPr>
      </p:pic>
    </p:spTree>
    <p:extLst>
      <p:ext uri="{BB962C8B-B14F-4D97-AF65-F5344CB8AC3E}">
        <p14:creationId xmlns:p14="http://schemas.microsoft.com/office/powerpoint/2010/main" val="120486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128FAAA-99F5-E9EC-29C3-B0D59D724B2F}"/>
              </a:ext>
            </a:extLst>
          </p:cNvPr>
          <p:cNvSpPr>
            <a:spLocks noGrp="1"/>
          </p:cNvSpPr>
          <p:nvPr>
            <p:ph type="ctrTitle"/>
          </p:nvPr>
        </p:nvSpPr>
        <p:spPr>
          <a:xfrm>
            <a:off x="996275" y="163351"/>
            <a:ext cx="5996619" cy="1979884"/>
          </a:xfrm>
        </p:spPr>
        <p:txBody>
          <a:bodyPr vert="horz" lIns="91440" tIns="45720" rIns="91440" bIns="45720" rtlCol="0" anchor="ctr">
            <a:normAutofit/>
          </a:bodyPr>
          <a:lstStyle/>
          <a:p>
            <a:pPr algn="l"/>
            <a:r>
              <a:rPr lang="en-US">
                <a:solidFill>
                  <a:schemeClr val="tx2"/>
                </a:solidFill>
              </a:rPr>
              <a:t>Visualizing Categorial Columns</a:t>
            </a:r>
          </a:p>
        </p:txBody>
      </p:sp>
      <p:sp>
        <p:nvSpPr>
          <p:cNvPr id="39" name="Rectangle 38">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A403D6E-E622-CA70-C317-B31B1DC96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436" y="2667000"/>
            <a:ext cx="3219992" cy="3638410"/>
          </a:xfrm>
          <a:prstGeom prst="rect">
            <a:avLst/>
          </a:prstGeom>
        </p:spPr>
      </p:pic>
      <p:pic>
        <p:nvPicPr>
          <p:cNvPr id="4" name="Picture 3">
            <a:extLst>
              <a:ext uri="{FF2B5EF4-FFF2-40B4-BE49-F238E27FC236}">
                <a16:creationId xmlns:a16="http://schemas.microsoft.com/office/drawing/2014/main" id="{2F863F31-2928-0B2F-2CAD-FC66815AF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944" y="2667000"/>
            <a:ext cx="3712663" cy="3638410"/>
          </a:xfrm>
          <a:prstGeom prst="rect">
            <a:avLst/>
          </a:prstGeom>
        </p:spPr>
      </p:pic>
    </p:spTree>
    <p:extLst>
      <p:ext uri="{BB962C8B-B14F-4D97-AF65-F5344CB8AC3E}">
        <p14:creationId xmlns:p14="http://schemas.microsoft.com/office/powerpoint/2010/main" val="2129386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128FAAA-99F5-E9EC-29C3-B0D59D724B2F}"/>
              </a:ext>
            </a:extLst>
          </p:cNvPr>
          <p:cNvSpPr>
            <a:spLocks noGrp="1"/>
          </p:cNvSpPr>
          <p:nvPr>
            <p:ph type="ctrTitle"/>
          </p:nvPr>
        </p:nvSpPr>
        <p:spPr>
          <a:xfrm>
            <a:off x="838200" y="744909"/>
            <a:ext cx="4785546" cy="3155419"/>
          </a:xfrm>
        </p:spPr>
        <p:txBody>
          <a:bodyPr vert="horz" lIns="91440" tIns="45720" rIns="91440" bIns="45720" rtlCol="0" anchor="b">
            <a:normAutofit/>
          </a:bodyPr>
          <a:lstStyle/>
          <a:p>
            <a:pPr algn="l"/>
            <a:r>
              <a:rPr lang="en-US">
                <a:solidFill>
                  <a:schemeClr val="tx2"/>
                </a:solidFill>
              </a:rPr>
              <a:t>Cluster Algorithm</a:t>
            </a:r>
            <a:endParaRPr lang="en-US" dirty="0">
              <a:solidFill>
                <a:schemeClr val="tx2"/>
              </a:solidFill>
            </a:endParaRPr>
          </a:p>
        </p:txBody>
      </p:sp>
      <p:sp>
        <p:nvSpPr>
          <p:cNvPr id="16" name="Rectangle 15">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8283" y="0"/>
            <a:ext cx="619371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F18A41FE-6F14-49D2-8C0F-56A351A9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98282" y="-3"/>
            <a:ext cx="6193718" cy="6857999"/>
          </a:xfrm>
          <a:prstGeom prst="rect">
            <a:avLst/>
          </a:prstGeom>
          <a:blipFill dpi="0" rotWithShape="1">
            <a:blip r:embed="rId2">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F863F31-2928-0B2F-2CAD-FC66815AFB0F}"/>
              </a:ext>
            </a:extLst>
          </p:cNvPr>
          <p:cNvPicPr>
            <a:picLocks noChangeAspect="1"/>
          </p:cNvPicPr>
          <p:nvPr/>
        </p:nvPicPr>
        <p:blipFill rotWithShape="1">
          <a:blip r:embed="rId3">
            <a:extLst>
              <a:ext uri="{28A0092B-C50C-407E-A947-70E740481C1C}">
                <a14:useLocalDpi xmlns:a14="http://schemas.microsoft.com/office/drawing/2010/main" val="0"/>
              </a:ext>
            </a:extLst>
          </a:blip>
          <a:srcRect r="26911" b="-3"/>
          <a:stretch/>
        </p:blipFill>
        <p:spPr>
          <a:xfrm>
            <a:off x="6732218" y="567942"/>
            <a:ext cx="4817466" cy="2784858"/>
          </a:xfrm>
          <a:prstGeom prst="rect">
            <a:avLst/>
          </a:prstGeom>
        </p:spPr>
      </p:pic>
      <p:pic>
        <p:nvPicPr>
          <p:cNvPr id="7" name="Picture 6">
            <a:extLst>
              <a:ext uri="{FF2B5EF4-FFF2-40B4-BE49-F238E27FC236}">
                <a16:creationId xmlns:a16="http://schemas.microsoft.com/office/drawing/2014/main" id="{BA403D6E-E622-CA70-C317-B31B1DC963CC}"/>
              </a:ext>
            </a:extLst>
          </p:cNvPr>
          <p:cNvPicPr>
            <a:picLocks noChangeAspect="1"/>
          </p:cNvPicPr>
          <p:nvPr/>
        </p:nvPicPr>
        <p:blipFill rotWithShape="1">
          <a:blip r:embed="rId4">
            <a:extLst>
              <a:ext uri="{28A0092B-C50C-407E-A947-70E740481C1C}">
                <a14:useLocalDpi xmlns:a14="http://schemas.microsoft.com/office/drawing/2010/main" val="0"/>
              </a:ext>
            </a:extLst>
          </a:blip>
          <a:srcRect r="7020" b="1"/>
          <a:stretch/>
        </p:blipFill>
        <p:spPr>
          <a:xfrm>
            <a:off x="6732218" y="3483077"/>
            <a:ext cx="4817466" cy="2784858"/>
          </a:xfrm>
          <a:prstGeom prst="rect">
            <a:avLst/>
          </a:prstGeom>
        </p:spPr>
      </p:pic>
    </p:spTree>
    <p:extLst>
      <p:ext uri="{BB962C8B-B14F-4D97-AF65-F5344CB8AC3E}">
        <p14:creationId xmlns:p14="http://schemas.microsoft.com/office/powerpoint/2010/main" val="71394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62B19F-9D90-E664-BBA9-3182F4A65565}"/>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r>
              <a:rPr lang="en-US" dirty="0"/>
              <a:t>Table of Content</a:t>
            </a:r>
          </a:p>
        </p:txBody>
      </p:sp>
      <p:sp>
        <p:nvSpPr>
          <p:cNvPr id="3" name="Subtitle 2">
            <a:extLst>
              <a:ext uri="{FF2B5EF4-FFF2-40B4-BE49-F238E27FC236}">
                <a16:creationId xmlns:a16="http://schemas.microsoft.com/office/drawing/2014/main" id="{9FEDE176-9555-BC16-8588-679D81302A43}"/>
              </a:ext>
            </a:extLst>
          </p:cNvPr>
          <p:cNvSpPr>
            <a:spLocks/>
          </p:cNvSpPr>
          <p:nvPr/>
        </p:nvSpPr>
        <p:spPr>
          <a:xfrm>
            <a:off x="2097543" y="3859711"/>
            <a:ext cx="2208015" cy="475491"/>
          </a:xfrm>
          <a:prstGeom prst="rect">
            <a:avLst/>
          </a:prstGeom>
        </p:spPr>
        <p:txBody>
          <a:bodyPr/>
          <a:lstStyle/>
          <a:p>
            <a:pPr algn="ctr" defTabSz="859536">
              <a:spcAft>
                <a:spcPts val="600"/>
              </a:spcAft>
            </a:pPr>
            <a:r>
              <a:rPr lang="en-CA" sz="1692" kern="1200" dirty="0">
                <a:solidFill>
                  <a:schemeClr val="tx1"/>
                </a:solidFill>
                <a:latin typeface="+mn-lt"/>
                <a:ea typeface="+mn-ea"/>
                <a:cs typeface="+mn-cs"/>
              </a:rPr>
              <a:t>Description</a:t>
            </a:r>
            <a:endParaRPr lang="en-CA" dirty="0"/>
          </a:p>
        </p:txBody>
      </p:sp>
      <p:pic>
        <p:nvPicPr>
          <p:cNvPr id="5" name="Picture 4" descr="A graphic of a paper with a magnifying glass and a eye&#10;&#10;Description automatically generated">
            <a:extLst>
              <a:ext uri="{FF2B5EF4-FFF2-40B4-BE49-F238E27FC236}">
                <a16:creationId xmlns:a16="http://schemas.microsoft.com/office/drawing/2014/main" id="{DE66A0FD-1C0B-EE56-1C64-5883C0FBE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513" y="2728913"/>
            <a:ext cx="976076" cy="976076"/>
          </a:xfrm>
          <a:prstGeom prst="rect">
            <a:avLst/>
          </a:prstGeom>
        </p:spPr>
      </p:pic>
      <p:pic>
        <p:nvPicPr>
          <p:cNvPr id="7" name="Picture 6" descr="A clipboard with a magnifying glass and check mark&#10;&#10;Description automatically generated">
            <a:extLst>
              <a:ext uri="{FF2B5EF4-FFF2-40B4-BE49-F238E27FC236}">
                <a16:creationId xmlns:a16="http://schemas.microsoft.com/office/drawing/2014/main" id="{2B12A2E9-3794-F493-B6A8-7C7136F947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4132" y="2728913"/>
            <a:ext cx="976076" cy="976076"/>
          </a:xfrm>
          <a:prstGeom prst="rect">
            <a:avLst/>
          </a:prstGeom>
        </p:spPr>
      </p:pic>
      <p:sp>
        <p:nvSpPr>
          <p:cNvPr id="8" name="Subtitle 2">
            <a:extLst>
              <a:ext uri="{FF2B5EF4-FFF2-40B4-BE49-F238E27FC236}">
                <a16:creationId xmlns:a16="http://schemas.microsoft.com/office/drawing/2014/main" id="{268B5AED-83B2-7FBC-4442-3A5BD142D98A}"/>
              </a:ext>
            </a:extLst>
          </p:cNvPr>
          <p:cNvSpPr txBox="1">
            <a:spLocks/>
          </p:cNvSpPr>
          <p:nvPr/>
        </p:nvSpPr>
        <p:spPr>
          <a:xfrm>
            <a:off x="4865148" y="3859124"/>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Status</a:t>
            </a:r>
            <a:endParaRPr lang="en-CA" dirty="0"/>
          </a:p>
        </p:txBody>
      </p:sp>
      <p:pic>
        <p:nvPicPr>
          <p:cNvPr id="10" name="Picture 9" descr="A hand holding a chat bubble&#10;&#10;Description automatically generated">
            <a:extLst>
              <a:ext uri="{FF2B5EF4-FFF2-40B4-BE49-F238E27FC236}">
                <a16:creationId xmlns:a16="http://schemas.microsoft.com/office/drawing/2014/main" id="{3D56501D-436A-3DB4-D0F9-E3547AA51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1542" y="2747229"/>
            <a:ext cx="976076" cy="976076"/>
          </a:xfrm>
          <a:prstGeom prst="rect">
            <a:avLst/>
          </a:prstGeom>
        </p:spPr>
      </p:pic>
      <p:sp>
        <p:nvSpPr>
          <p:cNvPr id="11" name="Subtitle 2">
            <a:extLst>
              <a:ext uri="{FF2B5EF4-FFF2-40B4-BE49-F238E27FC236}">
                <a16:creationId xmlns:a16="http://schemas.microsoft.com/office/drawing/2014/main" id="{8947628D-CD03-6C85-740C-B4C87C8C63EF}"/>
              </a:ext>
            </a:extLst>
          </p:cNvPr>
          <p:cNvSpPr txBox="1">
            <a:spLocks/>
          </p:cNvSpPr>
          <p:nvPr/>
        </p:nvSpPr>
        <p:spPr>
          <a:xfrm>
            <a:off x="8285572" y="3859124"/>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Communication</a:t>
            </a:r>
            <a:endParaRPr lang="en-CA" dirty="0"/>
          </a:p>
        </p:txBody>
      </p:sp>
      <p:pic>
        <p:nvPicPr>
          <p:cNvPr id="13" name="Picture 12">
            <a:extLst>
              <a:ext uri="{FF2B5EF4-FFF2-40B4-BE49-F238E27FC236}">
                <a16:creationId xmlns:a16="http://schemas.microsoft.com/office/drawing/2014/main" id="{9703DCE5-6B11-5490-8F51-5D1DE3A0FDE5}"/>
              </a:ext>
            </a:extLst>
          </p:cNvPr>
          <p:cNvPicPr>
            <a:picLocks noChangeAspect="1"/>
          </p:cNvPicPr>
          <p:nvPr/>
        </p:nvPicPr>
        <p:blipFill>
          <a:blip r:embed="rId7"/>
          <a:stretch>
            <a:fillRect/>
          </a:stretch>
        </p:blipFill>
        <p:spPr>
          <a:xfrm>
            <a:off x="7126761" y="4334615"/>
            <a:ext cx="1105213" cy="1105213"/>
          </a:xfrm>
          <a:prstGeom prst="rect">
            <a:avLst/>
          </a:prstGeom>
        </p:spPr>
      </p:pic>
      <p:sp>
        <p:nvSpPr>
          <p:cNvPr id="14" name="Subtitle 2">
            <a:extLst>
              <a:ext uri="{FF2B5EF4-FFF2-40B4-BE49-F238E27FC236}">
                <a16:creationId xmlns:a16="http://schemas.microsoft.com/office/drawing/2014/main" id="{543FC605-247A-527C-2AEA-4DFB2E62324F}"/>
              </a:ext>
            </a:extLst>
          </p:cNvPr>
          <p:cNvSpPr txBox="1">
            <a:spLocks/>
          </p:cNvSpPr>
          <p:nvPr/>
        </p:nvSpPr>
        <p:spPr>
          <a:xfrm>
            <a:off x="6400833" y="5571679"/>
            <a:ext cx="2557067" cy="792772"/>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lnSpc>
                <a:spcPct val="100000"/>
              </a:lnSpc>
              <a:spcBef>
                <a:spcPts val="940"/>
              </a:spcBef>
            </a:pPr>
            <a:r>
              <a:rPr lang="en-US" sz="1880" dirty="0">
                <a:solidFill>
                  <a:srgbClr val="555555"/>
                </a:solidFill>
              </a:rPr>
              <a:t>R</a:t>
            </a:r>
            <a:r>
              <a:rPr lang="en-CA" sz="1880" dirty="0" err="1">
                <a:solidFill>
                  <a:srgbClr val="555555"/>
                </a:solidFill>
              </a:rPr>
              <a:t>esults</a:t>
            </a:r>
            <a:r>
              <a:rPr lang="en-CA" sz="1880" dirty="0">
                <a:solidFill>
                  <a:srgbClr val="555555"/>
                </a:solidFill>
              </a:rPr>
              <a:t> and Findings</a:t>
            </a:r>
          </a:p>
        </p:txBody>
      </p:sp>
      <p:pic>
        <p:nvPicPr>
          <p:cNvPr id="16" name="Picture 15">
            <a:extLst>
              <a:ext uri="{FF2B5EF4-FFF2-40B4-BE49-F238E27FC236}">
                <a16:creationId xmlns:a16="http://schemas.microsoft.com/office/drawing/2014/main" id="{2F99AF4C-A130-765B-A64F-F9A670555D32}"/>
              </a:ext>
            </a:extLst>
          </p:cNvPr>
          <p:cNvPicPr>
            <a:picLocks noChangeAspect="1"/>
          </p:cNvPicPr>
          <p:nvPr/>
        </p:nvPicPr>
        <p:blipFill>
          <a:blip r:embed="rId8"/>
          <a:stretch>
            <a:fillRect/>
          </a:stretch>
        </p:blipFill>
        <p:spPr>
          <a:xfrm>
            <a:off x="4252047" y="4399183"/>
            <a:ext cx="976075" cy="976075"/>
          </a:xfrm>
          <a:prstGeom prst="rect">
            <a:avLst/>
          </a:prstGeom>
        </p:spPr>
      </p:pic>
      <p:sp>
        <p:nvSpPr>
          <p:cNvPr id="17" name="Subtitle 2">
            <a:extLst>
              <a:ext uri="{FF2B5EF4-FFF2-40B4-BE49-F238E27FC236}">
                <a16:creationId xmlns:a16="http://schemas.microsoft.com/office/drawing/2014/main" id="{6F3AB43E-9863-2722-DF5D-B637E1C47EC7}"/>
              </a:ext>
            </a:extLst>
          </p:cNvPr>
          <p:cNvSpPr txBox="1">
            <a:spLocks/>
          </p:cNvSpPr>
          <p:nvPr/>
        </p:nvSpPr>
        <p:spPr>
          <a:xfrm>
            <a:off x="3761140" y="5571679"/>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Budget</a:t>
            </a:r>
            <a:endParaRPr lang="en-CA" dirty="0"/>
          </a:p>
        </p:txBody>
      </p:sp>
    </p:spTree>
    <p:extLst>
      <p:ext uri="{BB962C8B-B14F-4D97-AF65-F5344CB8AC3E}">
        <p14:creationId xmlns:p14="http://schemas.microsoft.com/office/powerpoint/2010/main" val="3664438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Video 19" descr="Speedometer Gauge">
            <a:extLst>
              <a:ext uri="{FF2B5EF4-FFF2-40B4-BE49-F238E27FC236}">
                <a16:creationId xmlns:a16="http://schemas.microsoft.com/office/drawing/2014/main" id="{5363AC69-6B6F-756B-51F2-24FB3C2A9C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79" r="-1" b="-1"/>
          <a:stretch/>
        </p:blipFill>
        <p:spPr>
          <a:xfrm>
            <a:off x="20" y="1376"/>
            <a:ext cx="12188932" cy="6856624"/>
          </a:xfrm>
          <a:prstGeom prst="rect">
            <a:avLst/>
          </a:prstGeom>
        </p:spPr>
      </p:pic>
      <p:sp>
        <p:nvSpPr>
          <p:cNvPr id="28" name="Rectangle 27">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8FAAA-99F5-E9EC-29C3-B0D59D724B2F}"/>
              </a:ext>
            </a:extLst>
          </p:cNvPr>
          <p:cNvSpPr>
            <a:spLocks noGrp="1"/>
          </p:cNvSpPr>
          <p:nvPr>
            <p:ph type="ctrTitle"/>
          </p:nvPr>
        </p:nvSpPr>
        <p:spPr>
          <a:xfrm>
            <a:off x="1005654" y="565846"/>
            <a:ext cx="4958128" cy="3755144"/>
          </a:xfrm>
        </p:spPr>
        <p:txBody>
          <a:bodyPr vert="horz" lIns="91440" tIns="45720" rIns="91440" bIns="45720" rtlCol="0" anchor="b">
            <a:normAutofit/>
          </a:bodyPr>
          <a:lstStyle/>
          <a:p>
            <a:pPr algn="l"/>
            <a:r>
              <a:rPr lang="en-US" sz="5400">
                <a:solidFill>
                  <a:srgbClr val="FFFFFF"/>
                </a:solidFill>
              </a:rPr>
              <a:t>Dashboard and Story telling</a:t>
            </a:r>
          </a:p>
        </p:txBody>
      </p:sp>
    </p:spTree>
    <p:extLst>
      <p:ext uri="{BB962C8B-B14F-4D97-AF65-F5344CB8AC3E}">
        <p14:creationId xmlns:p14="http://schemas.microsoft.com/office/powerpoint/2010/main" val="16885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mute="1">
                <p:cTn id="12" repeatCount="indefinite" fill="hold" display="0">
                  <p:stCondLst>
                    <p:cond delay="indefinite"/>
                  </p:stCondLst>
                </p:cTn>
                <p:tgtEl>
                  <p:spTgt spid="2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4D4C2B1D-CAEE-A3A9-5B13-993CA2222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37" y="321734"/>
            <a:ext cx="5141893" cy="2905170"/>
          </a:xfrm>
          <a:prstGeom prst="rect">
            <a:avLst/>
          </a:prstGeom>
        </p:spPr>
      </p:pic>
      <p:pic>
        <p:nvPicPr>
          <p:cNvPr id="13" name="Picture 12" descr="A screenshot of a video game&#10;&#10;Description automatically generated">
            <a:extLst>
              <a:ext uri="{FF2B5EF4-FFF2-40B4-BE49-F238E27FC236}">
                <a16:creationId xmlns:a16="http://schemas.microsoft.com/office/drawing/2014/main" id="{F7EEBDF9-B439-BBF3-F121-761D942D0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97" y="3631096"/>
            <a:ext cx="4929572" cy="2760560"/>
          </a:xfrm>
          <a:prstGeom prst="rect">
            <a:avLst/>
          </a:prstGeom>
        </p:spPr>
      </p:pic>
      <p:sp>
        <p:nvSpPr>
          <p:cNvPr id="45" name="Rectangle 44">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n a screen&#10;&#10;Description automatically generated">
            <a:extLst>
              <a:ext uri="{FF2B5EF4-FFF2-40B4-BE49-F238E27FC236}">
                <a16:creationId xmlns:a16="http://schemas.microsoft.com/office/drawing/2014/main" id="{D3F9F9FC-832F-F286-BCD1-29D4FC6ED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034" y="1823634"/>
            <a:ext cx="5426764" cy="3066121"/>
          </a:xfrm>
          <a:prstGeom prst="rect">
            <a:avLst/>
          </a:prstGeom>
        </p:spPr>
      </p:pic>
    </p:spTree>
    <p:extLst>
      <p:ext uri="{BB962C8B-B14F-4D97-AF65-F5344CB8AC3E}">
        <p14:creationId xmlns:p14="http://schemas.microsoft.com/office/powerpoint/2010/main" val="2323174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2" name="Picture 3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3" name="Rectangle 3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3">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ulti-coloured dialogue boxes">
            <a:extLst>
              <a:ext uri="{FF2B5EF4-FFF2-40B4-BE49-F238E27FC236}">
                <a16:creationId xmlns:a16="http://schemas.microsoft.com/office/drawing/2014/main" id="{8410BC80-5069-F766-CB10-A946C0A29D1D}"/>
              </a:ext>
            </a:extLst>
          </p:cNvPr>
          <p:cNvPicPr>
            <a:picLocks noChangeAspect="1"/>
          </p:cNvPicPr>
          <p:nvPr/>
        </p:nvPicPr>
        <p:blipFill rotWithShape="1">
          <a:blip r:embed="rId4">
            <a:alphaModFix amt="70000"/>
          </a:blip>
          <a:srcRect t="21165" r="-1" b="6250"/>
          <a:stretch/>
        </p:blipFill>
        <p:spPr>
          <a:xfrm>
            <a:off x="20" y="10"/>
            <a:ext cx="12188932" cy="6856614"/>
          </a:xfrm>
          <a:prstGeom prst="rect">
            <a:avLst/>
          </a:prstGeom>
        </p:spPr>
      </p:pic>
      <p:sp>
        <p:nvSpPr>
          <p:cNvPr id="2" name="Title 1">
            <a:extLst>
              <a:ext uri="{FF2B5EF4-FFF2-40B4-BE49-F238E27FC236}">
                <a16:creationId xmlns:a16="http://schemas.microsoft.com/office/drawing/2014/main" id="{6E9302EC-4642-BD05-5053-ED56F287BD6B}"/>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a:solidFill>
                  <a:srgbClr val="FFFFFF"/>
                </a:solidFill>
              </a:rPr>
              <a:t>Communication</a:t>
            </a:r>
          </a:p>
        </p:txBody>
      </p:sp>
    </p:spTree>
    <p:extLst>
      <p:ext uri="{BB962C8B-B14F-4D97-AF65-F5344CB8AC3E}">
        <p14:creationId xmlns:p14="http://schemas.microsoft.com/office/powerpoint/2010/main" val="117068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2">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Diagram 3">
            <a:extLst>
              <a:ext uri="{FF2B5EF4-FFF2-40B4-BE49-F238E27FC236}">
                <a16:creationId xmlns:a16="http://schemas.microsoft.com/office/drawing/2014/main" id="{A5E5EE51-805A-DC98-A85A-B55E585B8717}"/>
              </a:ext>
            </a:extLst>
          </p:cNvPr>
          <p:cNvGraphicFramePr/>
          <p:nvPr>
            <p:extLst>
              <p:ext uri="{D42A27DB-BD31-4B8C-83A1-F6EECF244321}">
                <p14:modId xmlns:p14="http://schemas.microsoft.com/office/powerpoint/2010/main" val="760827613"/>
              </p:ext>
            </p:extLst>
          </p:nvPr>
        </p:nvGraphicFramePr>
        <p:xfrm>
          <a:off x="1219202" y="1650206"/>
          <a:ext cx="9954076" cy="292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5131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1" name="Rectangle 4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950B377-AD36-4554-F43F-614265ACD7FC}"/>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Project Cost</a:t>
            </a:r>
          </a:p>
        </p:txBody>
      </p:sp>
      <p:pic>
        <p:nvPicPr>
          <p:cNvPr id="4" name="Content Placeholder 3">
            <a:extLst>
              <a:ext uri="{FF2B5EF4-FFF2-40B4-BE49-F238E27FC236}">
                <a16:creationId xmlns:a16="http://schemas.microsoft.com/office/drawing/2014/main" id="{B35B8970-4440-A28E-1D6F-55C7D27F284C}"/>
              </a:ext>
            </a:extLst>
          </p:cNvPr>
          <p:cNvPicPr>
            <a:picLocks noGrp="1" noChangeAspect="1"/>
          </p:cNvPicPr>
          <p:nvPr>
            <p:ph idx="1"/>
          </p:nvPr>
        </p:nvPicPr>
        <p:blipFill>
          <a:blip r:embed="rId3"/>
          <a:stretch>
            <a:fillRect/>
          </a:stretch>
        </p:blipFill>
        <p:spPr>
          <a:xfrm>
            <a:off x="5186557" y="1045784"/>
            <a:ext cx="6402214" cy="3841329"/>
          </a:xfrm>
          <a:prstGeom prst="rect">
            <a:avLst/>
          </a:prstGeom>
        </p:spPr>
      </p:pic>
      <p:sp>
        <p:nvSpPr>
          <p:cNvPr id="45" name="Rectangle 44">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Rectangle 46">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2535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Video 4" descr="People Discussing">
            <a:extLst>
              <a:ext uri="{FF2B5EF4-FFF2-40B4-BE49-F238E27FC236}">
                <a16:creationId xmlns:a16="http://schemas.microsoft.com/office/drawing/2014/main" id="{023A5482-3540-4716-56CC-B8E27DB5CD9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304" r="-1" b="-1"/>
          <a:stretch/>
        </p:blipFill>
        <p:spPr>
          <a:xfrm>
            <a:off x="20" y="10"/>
            <a:ext cx="12191980" cy="6856614"/>
          </a:xfrm>
          <a:prstGeom prst="rect">
            <a:avLst/>
          </a:prstGeom>
        </p:spPr>
      </p:pic>
      <p:sp>
        <p:nvSpPr>
          <p:cNvPr id="13" name="Rectangle 1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90353-72EA-DB5B-F4DA-71051E966153}"/>
              </a:ext>
            </a:extLst>
          </p:cNvPr>
          <p:cNvSpPr>
            <a:spLocks noGrp="1"/>
          </p:cNvSpPr>
          <p:nvPr>
            <p:ph type="ctrTitle"/>
          </p:nvPr>
        </p:nvSpPr>
        <p:spPr>
          <a:xfrm>
            <a:off x="996275" y="744909"/>
            <a:ext cx="10190071" cy="3145855"/>
          </a:xfrm>
        </p:spPr>
        <p:txBody>
          <a:bodyPr anchor="b">
            <a:normAutofit/>
          </a:bodyPr>
          <a:lstStyle/>
          <a:p>
            <a:r>
              <a:rPr lang="en-US" sz="5400">
                <a:solidFill>
                  <a:srgbClr val="FFFFFF"/>
                </a:solidFill>
              </a:rPr>
              <a:t>Results and findings</a:t>
            </a:r>
            <a:endParaRPr lang="en-CA" sz="5400">
              <a:solidFill>
                <a:srgbClr val="FFFFFF"/>
              </a:solidFill>
            </a:endParaRPr>
          </a:p>
        </p:txBody>
      </p:sp>
    </p:spTree>
    <p:extLst>
      <p:ext uri="{BB962C8B-B14F-4D97-AF65-F5344CB8AC3E}">
        <p14:creationId xmlns:p14="http://schemas.microsoft.com/office/powerpoint/2010/main" val="247563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2">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iniature bull and bear percentages on a paper printed with the stock price list">
            <a:extLst>
              <a:ext uri="{FF2B5EF4-FFF2-40B4-BE49-F238E27FC236}">
                <a16:creationId xmlns:a16="http://schemas.microsoft.com/office/drawing/2014/main" id="{DFDF38A6-BD98-9BE6-044C-2BB2B1F0CEFE}"/>
              </a:ext>
            </a:extLst>
          </p:cNvPr>
          <p:cNvPicPr>
            <a:picLocks noChangeAspect="1"/>
          </p:cNvPicPr>
          <p:nvPr/>
        </p:nvPicPr>
        <p:blipFill rotWithShape="1">
          <a:blip r:embed="rId3">
            <a:alphaModFix amt="60000"/>
          </a:blip>
          <a:srcRect t="8285" r="-1" b="16710"/>
          <a:stretch/>
        </p:blipFill>
        <p:spPr>
          <a:xfrm>
            <a:off x="1524" y="688"/>
            <a:ext cx="12188952" cy="6856624"/>
          </a:xfrm>
          <a:prstGeom prst="rect">
            <a:avLst/>
          </a:prstGeom>
        </p:spPr>
      </p:pic>
      <p:graphicFrame>
        <p:nvGraphicFramePr>
          <p:cNvPr id="5" name="Content Placeholder 2">
            <a:extLst>
              <a:ext uri="{FF2B5EF4-FFF2-40B4-BE49-F238E27FC236}">
                <a16:creationId xmlns:a16="http://schemas.microsoft.com/office/drawing/2014/main" id="{6CF8D681-CFAC-70C2-9AA6-30C6E4109C54}"/>
              </a:ext>
            </a:extLst>
          </p:cNvPr>
          <p:cNvGraphicFramePr>
            <a:graphicFrameLocks noGrp="1"/>
          </p:cNvGraphicFramePr>
          <p:nvPr>
            <p:ph idx="1"/>
            <p:extLst>
              <p:ext uri="{D42A27DB-BD31-4B8C-83A1-F6EECF244321}">
                <p14:modId xmlns:p14="http://schemas.microsoft.com/office/powerpoint/2010/main" val="4249945881"/>
              </p:ext>
            </p:extLst>
          </p:nvPr>
        </p:nvGraphicFramePr>
        <p:xfrm>
          <a:off x="1219202" y="3429000"/>
          <a:ext cx="9954076" cy="2514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9096183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0" name="Rectangle 39">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Different coloured question marks">
            <a:extLst>
              <a:ext uri="{FF2B5EF4-FFF2-40B4-BE49-F238E27FC236}">
                <a16:creationId xmlns:a16="http://schemas.microsoft.com/office/drawing/2014/main" id="{30B3246F-4335-081E-D1F2-723C307AF248}"/>
              </a:ext>
            </a:extLst>
          </p:cNvPr>
          <p:cNvPicPr>
            <a:picLocks noChangeAspect="1"/>
          </p:cNvPicPr>
          <p:nvPr/>
        </p:nvPicPr>
        <p:blipFill rotWithShape="1">
          <a:blip r:embed="rId3">
            <a:alphaModFix/>
          </a:blip>
          <a:srcRect r="5"/>
          <a:stretch/>
        </p:blipFill>
        <p:spPr>
          <a:xfrm>
            <a:off x="20" y="1376"/>
            <a:ext cx="12188932" cy="6856624"/>
          </a:xfrm>
          <a:prstGeom prst="rect">
            <a:avLst/>
          </a:prstGeom>
        </p:spPr>
      </p:pic>
      <p:sp>
        <p:nvSpPr>
          <p:cNvPr id="42" name="Rectangle 4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E5EBF7A8-B42B-4EC3-B442-9B2D1902A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1546521"/>
            <a:ext cx="6327656" cy="401607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FFCEAC-11CA-5C72-981B-AC9A97A4C0EB}"/>
              </a:ext>
            </a:extLst>
          </p:cNvPr>
          <p:cNvSpPr>
            <a:spLocks noGrp="1"/>
          </p:cNvSpPr>
          <p:nvPr>
            <p:ph type="title"/>
          </p:nvPr>
        </p:nvSpPr>
        <p:spPr>
          <a:xfrm>
            <a:off x="1005654" y="1828800"/>
            <a:ext cx="4958128" cy="2209800"/>
          </a:xfrm>
        </p:spPr>
        <p:txBody>
          <a:bodyPr vert="horz" lIns="91440" tIns="45720" rIns="91440" bIns="45720" rtlCol="0" anchor="b">
            <a:normAutofit/>
          </a:bodyPr>
          <a:lstStyle/>
          <a:p>
            <a:r>
              <a:rPr lang="en-US">
                <a:solidFill>
                  <a:srgbClr val="FFFFFF"/>
                </a:solidFill>
              </a:rPr>
              <a:t>Thank You </a:t>
            </a:r>
            <a:br>
              <a:rPr lang="en-US">
                <a:solidFill>
                  <a:srgbClr val="FFFFFF"/>
                </a:solidFill>
              </a:rPr>
            </a:br>
            <a:r>
              <a:rPr lang="en-US">
                <a:solidFill>
                  <a:srgbClr val="FFFFFF"/>
                </a:solidFill>
              </a:rPr>
              <a:t>Any Questions?</a:t>
            </a:r>
            <a:endParaRPr lang="en-US" dirty="0">
              <a:solidFill>
                <a:srgbClr val="FFFFFF"/>
              </a:solidFill>
            </a:endParaRPr>
          </a:p>
        </p:txBody>
      </p:sp>
    </p:spTree>
    <p:extLst>
      <p:ext uri="{BB962C8B-B14F-4D97-AF65-F5344CB8AC3E}">
        <p14:creationId xmlns:p14="http://schemas.microsoft.com/office/powerpoint/2010/main" val="193213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5508-ABD4-30F0-9B78-C8DFAA6047D8}"/>
              </a:ext>
            </a:extLst>
          </p:cNvPr>
          <p:cNvSpPr>
            <a:spLocks noGrp="1"/>
          </p:cNvSpPr>
          <p:nvPr>
            <p:ph type="ctrTitle"/>
          </p:nvPr>
        </p:nvSpPr>
        <p:spPr>
          <a:xfrm>
            <a:off x="1524000" y="387351"/>
            <a:ext cx="9144000" cy="920750"/>
          </a:xfrm>
        </p:spPr>
        <p:txBody>
          <a:bodyPr/>
          <a:lstStyle/>
          <a:p>
            <a:r>
              <a:rPr lang="en-US" dirty="0"/>
              <a:t>Team Members</a:t>
            </a:r>
            <a:endParaRPr lang="en-CA" dirty="0"/>
          </a:p>
        </p:txBody>
      </p:sp>
      <p:pic>
        <p:nvPicPr>
          <p:cNvPr id="5" name="Picture 4" descr="A person wearing glasses and a suit&#10;&#10;Description automatically generated">
            <a:extLst>
              <a:ext uri="{FF2B5EF4-FFF2-40B4-BE49-F238E27FC236}">
                <a16:creationId xmlns:a16="http://schemas.microsoft.com/office/drawing/2014/main" id="{97B2CD1D-C5F1-0A52-A6A0-9FEDFCC61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wearing glasses and a white shirt&#10;&#10;Description automatically generated">
            <a:extLst>
              <a:ext uri="{FF2B5EF4-FFF2-40B4-BE49-F238E27FC236}">
                <a16:creationId xmlns:a16="http://schemas.microsoft.com/office/drawing/2014/main" id="{E6E3C086-D4DD-030F-26F5-C5FCD25E152E}"/>
              </a:ext>
            </a:extLst>
          </p:cNvPr>
          <p:cNvPicPr>
            <a:picLocks noChangeAspect="1"/>
          </p:cNvPicPr>
          <p:nvPr/>
        </p:nvPicPr>
        <p:blipFill rotWithShape="1">
          <a:blip r:embed="rId3">
            <a:extLst>
              <a:ext uri="{28A0092B-C50C-407E-A947-70E740481C1C}">
                <a14:useLocalDpi xmlns:a14="http://schemas.microsoft.com/office/drawing/2010/main" val="0"/>
              </a:ext>
            </a:extLst>
          </a:blip>
          <a:srcRect l="565" t="6979" r="120" b="18438"/>
          <a:stretch/>
        </p:blipFill>
        <p:spPr>
          <a:xfrm>
            <a:off x="4920853"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suit&#10;&#10;Description automatically generated">
            <a:extLst>
              <a:ext uri="{FF2B5EF4-FFF2-40B4-BE49-F238E27FC236}">
                <a16:creationId xmlns:a16="http://schemas.microsoft.com/office/drawing/2014/main" id="{55EE802A-FD78-8041-1784-B3DDE23D8C3F}"/>
              </a:ext>
            </a:extLst>
          </p:cNvPr>
          <p:cNvPicPr>
            <a:picLocks noChangeAspect="1"/>
          </p:cNvPicPr>
          <p:nvPr/>
        </p:nvPicPr>
        <p:blipFill rotWithShape="1">
          <a:blip r:embed="rId4">
            <a:extLst>
              <a:ext uri="{28A0092B-C50C-407E-A947-70E740481C1C}">
                <a14:useLocalDpi xmlns:a14="http://schemas.microsoft.com/office/drawing/2010/main" val="0"/>
              </a:ext>
            </a:extLst>
          </a:blip>
          <a:srcRect t="-118" b="34257"/>
          <a:stretch/>
        </p:blipFill>
        <p:spPr>
          <a:xfrm>
            <a:off x="8317706"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67D9E9C7-DD18-B8F1-FD22-9679775F21F7}"/>
              </a:ext>
            </a:extLst>
          </p:cNvPr>
          <p:cNvSpPr txBox="1"/>
          <p:nvPr/>
        </p:nvSpPr>
        <p:spPr>
          <a:xfrm>
            <a:off x="1428895" y="4617316"/>
            <a:ext cx="2540504" cy="830997"/>
          </a:xfrm>
          <a:prstGeom prst="rect">
            <a:avLst/>
          </a:prstGeom>
          <a:noFill/>
        </p:spPr>
        <p:txBody>
          <a:bodyPr wrap="none" rtlCol="0">
            <a:spAutoFit/>
          </a:bodyPr>
          <a:lstStyle/>
          <a:p>
            <a:pPr algn="ctr"/>
            <a:r>
              <a:rPr lang="en-US" sz="2400" b="1" dirty="0">
                <a:solidFill>
                  <a:schemeClr val="bg1"/>
                </a:solidFill>
              </a:rPr>
              <a:t>Aryan Radadiya</a:t>
            </a:r>
          </a:p>
          <a:p>
            <a:pPr algn="ctr"/>
            <a:r>
              <a:rPr lang="en-US" sz="2400" b="1" dirty="0">
                <a:solidFill>
                  <a:schemeClr val="bg1"/>
                </a:solidFill>
              </a:rPr>
              <a:t>Developer</a:t>
            </a:r>
            <a:endParaRPr lang="en-CA" sz="2400" b="1" dirty="0">
              <a:solidFill>
                <a:schemeClr val="bg1"/>
              </a:solidFill>
            </a:endParaRPr>
          </a:p>
        </p:txBody>
      </p:sp>
      <p:sp>
        <p:nvSpPr>
          <p:cNvPr id="11" name="TextBox 10">
            <a:extLst>
              <a:ext uri="{FF2B5EF4-FFF2-40B4-BE49-F238E27FC236}">
                <a16:creationId xmlns:a16="http://schemas.microsoft.com/office/drawing/2014/main" id="{43C11F6F-2334-ADAC-4ED4-196EA5D12842}"/>
              </a:ext>
            </a:extLst>
          </p:cNvPr>
          <p:cNvSpPr txBox="1"/>
          <p:nvPr/>
        </p:nvSpPr>
        <p:spPr>
          <a:xfrm>
            <a:off x="4666763" y="4617316"/>
            <a:ext cx="2858475" cy="830997"/>
          </a:xfrm>
          <a:prstGeom prst="rect">
            <a:avLst/>
          </a:prstGeom>
          <a:noFill/>
        </p:spPr>
        <p:txBody>
          <a:bodyPr wrap="none" rtlCol="0">
            <a:spAutoFit/>
          </a:bodyPr>
          <a:lstStyle/>
          <a:p>
            <a:pPr algn="ctr"/>
            <a:r>
              <a:rPr lang="en-US" sz="2400" b="1" dirty="0" err="1">
                <a:solidFill>
                  <a:schemeClr val="bg1"/>
                </a:solidFill>
              </a:rPr>
              <a:t>Joyson</a:t>
            </a:r>
            <a:r>
              <a:rPr lang="en-US" sz="2400" b="1" dirty="0">
                <a:solidFill>
                  <a:schemeClr val="bg1"/>
                </a:solidFill>
              </a:rPr>
              <a:t> Gonsalves</a:t>
            </a:r>
          </a:p>
          <a:p>
            <a:pPr algn="ctr"/>
            <a:r>
              <a:rPr lang="en-US" sz="2400" b="1" dirty="0">
                <a:solidFill>
                  <a:schemeClr val="bg1"/>
                </a:solidFill>
              </a:rPr>
              <a:t>Team Lead</a:t>
            </a:r>
            <a:endParaRPr lang="en-CA" sz="2400" b="1" dirty="0">
              <a:solidFill>
                <a:schemeClr val="bg1"/>
              </a:solidFill>
            </a:endParaRPr>
          </a:p>
        </p:txBody>
      </p:sp>
      <p:sp>
        <p:nvSpPr>
          <p:cNvPr id="12" name="TextBox 11">
            <a:extLst>
              <a:ext uri="{FF2B5EF4-FFF2-40B4-BE49-F238E27FC236}">
                <a16:creationId xmlns:a16="http://schemas.microsoft.com/office/drawing/2014/main" id="{F7ECE95C-BF0D-2017-4008-27B19C9CED0F}"/>
              </a:ext>
            </a:extLst>
          </p:cNvPr>
          <p:cNvSpPr txBox="1"/>
          <p:nvPr/>
        </p:nvSpPr>
        <p:spPr>
          <a:xfrm>
            <a:off x="7812521" y="4617316"/>
            <a:ext cx="3360664" cy="830997"/>
          </a:xfrm>
          <a:prstGeom prst="rect">
            <a:avLst/>
          </a:prstGeom>
          <a:noFill/>
        </p:spPr>
        <p:txBody>
          <a:bodyPr wrap="none" rtlCol="0">
            <a:spAutoFit/>
          </a:bodyPr>
          <a:lstStyle/>
          <a:p>
            <a:pPr algn="ctr"/>
            <a:r>
              <a:rPr lang="en-US" sz="2400" b="1" dirty="0">
                <a:solidFill>
                  <a:schemeClr val="bg1"/>
                </a:solidFill>
              </a:rPr>
              <a:t>Sumit Kumar Pandey </a:t>
            </a:r>
          </a:p>
          <a:p>
            <a:pPr algn="ctr"/>
            <a:r>
              <a:rPr lang="en-US" sz="2400" b="1" dirty="0">
                <a:solidFill>
                  <a:schemeClr val="bg1"/>
                </a:solidFill>
              </a:rPr>
              <a:t>Data Analyst</a:t>
            </a:r>
            <a:endParaRPr lang="en-CA" sz="2400" b="1" dirty="0">
              <a:solidFill>
                <a:schemeClr val="bg1"/>
              </a:solidFill>
            </a:endParaRPr>
          </a:p>
        </p:txBody>
      </p:sp>
    </p:spTree>
    <p:extLst>
      <p:ext uri="{BB962C8B-B14F-4D97-AF65-F5344CB8AC3E}">
        <p14:creationId xmlns:p14="http://schemas.microsoft.com/office/powerpoint/2010/main" val="383582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4BB98D00-3F8A-A4AC-F449-AF89BFE1B819}"/>
              </a:ext>
            </a:extLst>
          </p:cNvPr>
          <p:cNvPicPr>
            <a:picLocks noChangeAspect="1"/>
          </p:cNvPicPr>
          <p:nvPr/>
        </p:nvPicPr>
        <p:blipFill rotWithShape="1">
          <a:blip r:embed="rId2">
            <a:alphaModFix/>
          </a:blip>
          <a:srcRect t="496" r="-1" b="5748"/>
          <a:stretch/>
        </p:blipFill>
        <p:spPr>
          <a:xfrm>
            <a:off x="20" y="1376"/>
            <a:ext cx="12188932" cy="6856624"/>
          </a:xfrm>
          <a:prstGeom prst="rect">
            <a:avLst/>
          </a:prstGeom>
        </p:spPr>
      </p:pic>
      <p:sp>
        <p:nvSpPr>
          <p:cNvPr id="32" name="Rectangle 3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E5EBF7A8-B42B-4EC3-B442-9B2D1902A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1546521"/>
            <a:ext cx="6327656" cy="401607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F45102-DCA2-A3AE-2309-074D93B46133}"/>
              </a:ext>
            </a:extLst>
          </p:cNvPr>
          <p:cNvSpPr>
            <a:spLocks noGrp="1"/>
          </p:cNvSpPr>
          <p:nvPr>
            <p:ph type="ctrTitle"/>
          </p:nvPr>
        </p:nvSpPr>
        <p:spPr>
          <a:xfrm>
            <a:off x="1005654" y="1828800"/>
            <a:ext cx="4958128" cy="2209800"/>
          </a:xfrm>
        </p:spPr>
        <p:txBody>
          <a:bodyPr anchor="b">
            <a:normAutofit/>
          </a:bodyPr>
          <a:lstStyle/>
          <a:p>
            <a:pPr algn="l"/>
            <a:r>
              <a:rPr lang="en-CA">
                <a:solidFill>
                  <a:srgbClr val="FFFFFF"/>
                </a:solidFill>
              </a:rPr>
              <a:t>About BlackRock</a:t>
            </a:r>
          </a:p>
        </p:txBody>
      </p:sp>
      <p:sp>
        <p:nvSpPr>
          <p:cNvPr id="3" name="Subtitle 2">
            <a:extLst>
              <a:ext uri="{FF2B5EF4-FFF2-40B4-BE49-F238E27FC236}">
                <a16:creationId xmlns:a16="http://schemas.microsoft.com/office/drawing/2014/main" id="{E57D5201-244C-E353-B65D-61284F1F5EAA}"/>
              </a:ext>
            </a:extLst>
          </p:cNvPr>
          <p:cNvSpPr>
            <a:spLocks noGrp="1"/>
          </p:cNvSpPr>
          <p:nvPr>
            <p:ph type="subTitle" idx="1"/>
          </p:nvPr>
        </p:nvSpPr>
        <p:spPr>
          <a:xfrm>
            <a:off x="1005654" y="4191001"/>
            <a:ext cx="4958128" cy="1120477"/>
          </a:xfrm>
        </p:spPr>
        <p:txBody>
          <a:bodyPr anchor="t">
            <a:normAutofit/>
          </a:bodyPr>
          <a:lstStyle/>
          <a:p>
            <a:pPr algn="l">
              <a:lnSpc>
                <a:spcPct val="100000"/>
              </a:lnSpc>
            </a:pPr>
            <a:r>
              <a:rPr lang="en-US" sz="900">
                <a:solidFill>
                  <a:srgbClr val="FFFFFF"/>
                </a:solidFill>
              </a:rPr>
              <a:t>Imagine BlackRock as a giant in the financial world, making big moves and decisions that impact how money flows globally. Our client, who's also a player in the financial game, wants to take a closer look at BlackRock's playbook. They're like the coach studying the strategies of a champion team. The goal? To understand exactly how BlackRock's decisions shake things up in the financial world right now. It's like looking at the game tape to see the moves that make BlackRock stand out. By doing this, our client hopes to get smart insights that can help them make better decisions in their own financial game.</a:t>
            </a:r>
            <a:endParaRPr lang="en-CA" sz="900">
              <a:solidFill>
                <a:srgbClr val="FFFFFF"/>
              </a:solidFill>
            </a:endParaRPr>
          </a:p>
        </p:txBody>
      </p:sp>
    </p:spTree>
    <p:extLst>
      <p:ext uri="{BB962C8B-B14F-4D97-AF65-F5344CB8AC3E}">
        <p14:creationId xmlns:p14="http://schemas.microsoft.com/office/powerpoint/2010/main" val="173871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Video 4" descr="Different Hand Drawn Graphs">
            <a:extLst>
              <a:ext uri="{FF2B5EF4-FFF2-40B4-BE49-F238E27FC236}">
                <a16:creationId xmlns:a16="http://schemas.microsoft.com/office/drawing/2014/main" id="{F7692DC3-704D-ED6D-4883-2AE31BE6D3D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304" r="-1" b="-1"/>
          <a:stretch/>
        </p:blipFill>
        <p:spPr>
          <a:xfrm>
            <a:off x="20" y="10"/>
            <a:ext cx="12191980" cy="6856614"/>
          </a:xfrm>
          <a:prstGeom prst="rect">
            <a:avLst/>
          </a:prstGeom>
        </p:spPr>
      </p:pic>
      <p:sp>
        <p:nvSpPr>
          <p:cNvPr id="13" name="Rectangle 1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5F6D271-BF78-898C-4001-7BFADBB8970E}"/>
              </a:ext>
            </a:extLst>
          </p:cNvPr>
          <p:cNvSpPr/>
          <p:nvPr/>
        </p:nvSpPr>
        <p:spPr>
          <a:xfrm>
            <a:off x="1218708" y="2986088"/>
            <a:ext cx="9689798" cy="314030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00CEA6DE-7550-54BA-F53D-0F1411BC010E}"/>
              </a:ext>
            </a:extLst>
          </p:cNvPr>
          <p:cNvSpPr>
            <a:spLocks noGrp="1"/>
          </p:cNvSpPr>
          <p:nvPr>
            <p:ph type="ctrTitle"/>
          </p:nvPr>
        </p:nvSpPr>
        <p:spPr>
          <a:xfrm>
            <a:off x="996275" y="744909"/>
            <a:ext cx="10190071" cy="3145855"/>
          </a:xfrm>
        </p:spPr>
        <p:txBody>
          <a:bodyPr anchor="b">
            <a:normAutofit/>
          </a:bodyPr>
          <a:lstStyle/>
          <a:p>
            <a:r>
              <a:rPr lang="en-CA" sz="5400">
                <a:solidFill>
                  <a:srgbClr val="FFFFFF"/>
                </a:solidFill>
              </a:rPr>
              <a:t>About the project</a:t>
            </a:r>
          </a:p>
        </p:txBody>
      </p:sp>
      <p:sp>
        <p:nvSpPr>
          <p:cNvPr id="3" name="Subtitle 2">
            <a:extLst>
              <a:ext uri="{FF2B5EF4-FFF2-40B4-BE49-F238E27FC236}">
                <a16:creationId xmlns:a16="http://schemas.microsoft.com/office/drawing/2014/main" id="{63BEADFC-FCBB-DF87-7032-53A47BAE11E9}"/>
              </a:ext>
            </a:extLst>
          </p:cNvPr>
          <p:cNvSpPr>
            <a:spLocks noGrp="1"/>
          </p:cNvSpPr>
          <p:nvPr>
            <p:ph type="subTitle" idx="1"/>
          </p:nvPr>
        </p:nvSpPr>
        <p:spPr>
          <a:xfrm>
            <a:off x="1218708" y="4069780"/>
            <a:ext cx="9781327" cy="2056617"/>
          </a:xfrm>
        </p:spPr>
        <p:txBody>
          <a:bodyPr anchor="t">
            <a:normAutofit/>
          </a:bodyPr>
          <a:lstStyle/>
          <a:p>
            <a:pPr>
              <a:lnSpc>
                <a:spcPct val="100000"/>
              </a:lnSpc>
            </a:pPr>
            <a:r>
              <a:rPr lang="en-US" dirty="0">
                <a:solidFill>
                  <a:srgbClr val="FFFFFF"/>
                </a:solidFill>
              </a:rPr>
              <a:t>The client aims to delve deep into BlackRock's data, seeking a comprehensive understanding of its present impact on the market. Their goal is not only to grasp the current dynamics but also to foresee the future, predicting how BlackRock's assets will evolve over time. It's essentially a quest for valuable insights that can guide strategic decision-making and prepare for the twists and turns of the financial landscape.</a:t>
            </a:r>
            <a:endParaRPr lang="en-CA" dirty="0">
              <a:solidFill>
                <a:srgbClr val="FFFFFF"/>
              </a:solidFill>
            </a:endParaRPr>
          </a:p>
        </p:txBody>
      </p:sp>
    </p:spTree>
    <p:extLst>
      <p:ext uri="{BB962C8B-B14F-4D97-AF65-F5344CB8AC3E}">
        <p14:creationId xmlns:p14="http://schemas.microsoft.com/office/powerpoint/2010/main" val="373955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681472F-6103-E998-A2E6-B9431A86108E}"/>
              </a:ext>
            </a:extLst>
          </p:cNvPr>
          <p:cNvSpPr>
            <a:spLocks noGrp="1"/>
          </p:cNvSpPr>
          <p:nvPr>
            <p:ph type="subTitle" idx="1"/>
          </p:nvPr>
        </p:nvSpPr>
        <p:spPr>
          <a:xfrm>
            <a:off x="2241946" y="2103834"/>
            <a:ext cx="7708107" cy="2650331"/>
          </a:xfrm>
        </p:spPr>
        <p:txBody>
          <a:bodyPr>
            <a:normAutofit/>
          </a:bodyPr>
          <a:lstStyle/>
          <a:p>
            <a:pPr algn="l"/>
            <a:r>
              <a:rPr lang="en-US" sz="3200" b="1"/>
              <a:t>Date of Report:</a:t>
            </a:r>
            <a:r>
              <a:rPr lang="en-US" sz="3200"/>
              <a:t> 8</a:t>
            </a:r>
            <a:r>
              <a:rPr lang="en-US" sz="3200" baseline="30000"/>
              <a:t>th</a:t>
            </a:r>
            <a:r>
              <a:rPr lang="en-US" sz="3200"/>
              <a:t> April 2024</a:t>
            </a:r>
          </a:p>
          <a:p>
            <a:pPr algn="l"/>
            <a:r>
              <a:rPr lang="en-US" sz="3200" b="1"/>
              <a:t>Date of Last Report:</a:t>
            </a:r>
            <a:r>
              <a:rPr lang="en-US" sz="3200"/>
              <a:t> 19</a:t>
            </a:r>
            <a:r>
              <a:rPr lang="en-US" sz="3200" baseline="30000"/>
              <a:t>th</a:t>
            </a:r>
            <a:r>
              <a:rPr lang="en-US" sz="3200"/>
              <a:t> March 2024</a:t>
            </a:r>
          </a:p>
          <a:p>
            <a:pPr algn="l"/>
            <a:r>
              <a:rPr lang="en-US" sz="3200" b="1"/>
              <a:t>Prepared By: </a:t>
            </a:r>
            <a:r>
              <a:rPr lang="en-US" sz="3200"/>
              <a:t>Group 7</a:t>
            </a:r>
          </a:p>
          <a:p>
            <a:pPr algn="l"/>
            <a:r>
              <a:rPr lang="en-US" sz="3200" b="1"/>
              <a:t>Project Status: </a:t>
            </a:r>
            <a:r>
              <a:rPr lang="en-US" sz="3200">
                <a:solidFill>
                  <a:srgbClr val="00B050"/>
                </a:solidFill>
              </a:rPr>
              <a:t>Finished</a:t>
            </a:r>
            <a:endParaRPr lang="en-CA" sz="3200" dirty="0">
              <a:solidFill>
                <a:srgbClr val="00B050"/>
              </a:solidFill>
            </a:endParaRPr>
          </a:p>
        </p:txBody>
      </p:sp>
    </p:spTree>
    <p:extLst>
      <p:ext uri="{BB962C8B-B14F-4D97-AF65-F5344CB8AC3E}">
        <p14:creationId xmlns:p14="http://schemas.microsoft.com/office/powerpoint/2010/main" val="31809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2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3" name="Rectangle 2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C565399F-4F28-4DD7-B97C-2B9519E16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5328"/>
            <a:ext cx="12188952" cy="2772672"/>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4CCF79B-B65C-49A3-B634-68160730A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5327"/>
            <a:ext cx="12188952" cy="277267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F30437-D4AD-49F8-097F-DB54B24C209F}"/>
              </a:ext>
            </a:extLst>
          </p:cNvPr>
          <p:cNvSpPr>
            <a:spLocks noGrp="1"/>
          </p:cNvSpPr>
          <p:nvPr>
            <p:ph type="ctrTitle"/>
          </p:nvPr>
        </p:nvSpPr>
        <p:spPr>
          <a:xfrm>
            <a:off x="838200" y="4625685"/>
            <a:ext cx="10348147" cy="1510043"/>
          </a:xfrm>
        </p:spPr>
        <p:txBody>
          <a:bodyPr vert="horz" lIns="91440" tIns="45720" rIns="91440" bIns="45720" rtlCol="0" anchor="ctr">
            <a:normAutofit/>
          </a:bodyPr>
          <a:lstStyle/>
          <a:p>
            <a:pPr algn="l"/>
            <a:r>
              <a:rPr lang="en-US"/>
              <a:t>Timeline</a:t>
            </a:r>
          </a:p>
        </p:txBody>
      </p:sp>
      <p:graphicFrame>
        <p:nvGraphicFramePr>
          <p:cNvPr id="4" name="Diagram 3">
            <a:extLst>
              <a:ext uri="{FF2B5EF4-FFF2-40B4-BE49-F238E27FC236}">
                <a16:creationId xmlns:a16="http://schemas.microsoft.com/office/drawing/2014/main" id="{0393A33A-5DF1-0396-80D1-A3C6A327609C}"/>
              </a:ext>
            </a:extLst>
          </p:cNvPr>
          <p:cNvGraphicFramePr/>
          <p:nvPr>
            <p:extLst>
              <p:ext uri="{D42A27DB-BD31-4B8C-83A1-F6EECF244321}">
                <p14:modId xmlns:p14="http://schemas.microsoft.com/office/powerpoint/2010/main" val="4247098451"/>
              </p:ext>
            </p:extLst>
          </p:nvPr>
        </p:nvGraphicFramePr>
        <p:xfrm>
          <a:off x="838200" y="171715"/>
          <a:ext cx="10515600" cy="3723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a:extLst>
              <a:ext uri="{FF2B5EF4-FFF2-40B4-BE49-F238E27FC236}">
                <a16:creationId xmlns:a16="http://schemas.microsoft.com/office/drawing/2014/main" id="{CD01D198-1CE9-D3AA-781D-928431445C1B}"/>
              </a:ext>
            </a:extLst>
          </p:cNvPr>
          <p:cNvPicPr>
            <a:picLocks noChangeAspect="1"/>
          </p:cNvPicPr>
          <p:nvPr/>
        </p:nvPicPr>
        <p:blipFill>
          <a:blip r:embed="rId9"/>
          <a:stretch>
            <a:fillRect/>
          </a:stretch>
        </p:blipFill>
        <p:spPr>
          <a:xfrm>
            <a:off x="1356646" y="2597379"/>
            <a:ext cx="282970" cy="282970"/>
          </a:xfrm>
          <a:prstGeom prst="rect">
            <a:avLst/>
          </a:prstGeom>
        </p:spPr>
      </p:pic>
      <p:pic>
        <p:nvPicPr>
          <p:cNvPr id="16" name="Picture 15">
            <a:extLst>
              <a:ext uri="{FF2B5EF4-FFF2-40B4-BE49-F238E27FC236}">
                <a16:creationId xmlns:a16="http://schemas.microsoft.com/office/drawing/2014/main" id="{06963EBC-F799-DDBE-3BCA-0EAB6757CA6F}"/>
              </a:ext>
            </a:extLst>
          </p:cNvPr>
          <p:cNvPicPr>
            <a:picLocks noChangeAspect="1"/>
          </p:cNvPicPr>
          <p:nvPr/>
        </p:nvPicPr>
        <p:blipFill>
          <a:blip r:embed="rId9"/>
          <a:stretch>
            <a:fillRect/>
          </a:stretch>
        </p:blipFill>
        <p:spPr>
          <a:xfrm>
            <a:off x="3187827" y="2591653"/>
            <a:ext cx="282970" cy="282970"/>
          </a:xfrm>
          <a:prstGeom prst="rect">
            <a:avLst/>
          </a:prstGeom>
        </p:spPr>
      </p:pic>
      <p:pic>
        <p:nvPicPr>
          <p:cNvPr id="27" name="Picture 26">
            <a:extLst>
              <a:ext uri="{FF2B5EF4-FFF2-40B4-BE49-F238E27FC236}">
                <a16:creationId xmlns:a16="http://schemas.microsoft.com/office/drawing/2014/main" id="{FD4909C6-91B9-4B1C-F7C3-C5DE1E500CAB}"/>
              </a:ext>
            </a:extLst>
          </p:cNvPr>
          <p:cNvPicPr>
            <a:picLocks noChangeAspect="1"/>
          </p:cNvPicPr>
          <p:nvPr/>
        </p:nvPicPr>
        <p:blipFill>
          <a:blip r:embed="rId9"/>
          <a:stretch>
            <a:fillRect/>
          </a:stretch>
        </p:blipFill>
        <p:spPr>
          <a:xfrm>
            <a:off x="5019008" y="2591653"/>
            <a:ext cx="282970" cy="282970"/>
          </a:xfrm>
          <a:prstGeom prst="rect">
            <a:avLst/>
          </a:prstGeom>
        </p:spPr>
      </p:pic>
      <p:pic>
        <p:nvPicPr>
          <p:cNvPr id="3" name="Picture 2">
            <a:extLst>
              <a:ext uri="{FF2B5EF4-FFF2-40B4-BE49-F238E27FC236}">
                <a16:creationId xmlns:a16="http://schemas.microsoft.com/office/drawing/2014/main" id="{F79D8CB5-4C1C-9C78-9024-CE3C6F1B616E}"/>
              </a:ext>
            </a:extLst>
          </p:cNvPr>
          <p:cNvPicPr>
            <a:picLocks noChangeAspect="1"/>
          </p:cNvPicPr>
          <p:nvPr/>
        </p:nvPicPr>
        <p:blipFill>
          <a:blip r:embed="rId9"/>
          <a:stretch>
            <a:fillRect/>
          </a:stretch>
        </p:blipFill>
        <p:spPr>
          <a:xfrm>
            <a:off x="6850189" y="2622136"/>
            <a:ext cx="282970" cy="282970"/>
          </a:xfrm>
          <a:prstGeom prst="rect">
            <a:avLst/>
          </a:prstGeom>
        </p:spPr>
      </p:pic>
      <p:pic>
        <p:nvPicPr>
          <p:cNvPr id="5" name="Picture 4">
            <a:extLst>
              <a:ext uri="{FF2B5EF4-FFF2-40B4-BE49-F238E27FC236}">
                <a16:creationId xmlns:a16="http://schemas.microsoft.com/office/drawing/2014/main" id="{77EBCCC1-0425-6491-498C-2644C43901C8}"/>
              </a:ext>
            </a:extLst>
          </p:cNvPr>
          <p:cNvPicPr>
            <a:picLocks noChangeAspect="1"/>
          </p:cNvPicPr>
          <p:nvPr/>
        </p:nvPicPr>
        <p:blipFill>
          <a:blip r:embed="rId9"/>
          <a:stretch>
            <a:fillRect/>
          </a:stretch>
        </p:blipFill>
        <p:spPr>
          <a:xfrm>
            <a:off x="8681370" y="2622136"/>
            <a:ext cx="282970" cy="282970"/>
          </a:xfrm>
          <a:prstGeom prst="rect">
            <a:avLst/>
          </a:prstGeom>
        </p:spPr>
      </p:pic>
      <p:pic>
        <p:nvPicPr>
          <p:cNvPr id="6" name="Picture 5">
            <a:extLst>
              <a:ext uri="{FF2B5EF4-FFF2-40B4-BE49-F238E27FC236}">
                <a16:creationId xmlns:a16="http://schemas.microsoft.com/office/drawing/2014/main" id="{9D4C5CC9-28C3-76D4-A6C2-8A827D97CD79}"/>
              </a:ext>
            </a:extLst>
          </p:cNvPr>
          <p:cNvPicPr>
            <a:picLocks noChangeAspect="1"/>
          </p:cNvPicPr>
          <p:nvPr/>
        </p:nvPicPr>
        <p:blipFill>
          <a:blip r:embed="rId9"/>
          <a:stretch>
            <a:fillRect/>
          </a:stretch>
        </p:blipFill>
        <p:spPr>
          <a:xfrm>
            <a:off x="10512551" y="2622136"/>
            <a:ext cx="282970" cy="282970"/>
          </a:xfrm>
          <a:prstGeom prst="rect">
            <a:avLst/>
          </a:prstGeom>
        </p:spPr>
      </p:pic>
    </p:spTree>
    <p:extLst>
      <p:ext uri="{BB962C8B-B14F-4D97-AF65-F5344CB8AC3E}">
        <p14:creationId xmlns:p14="http://schemas.microsoft.com/office/powerpoint/2010/main" val="357092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utoradiogram on white paper">
            <a:extLst>
              <a:ext uri="{FF2B5EF4-FFF2-40B4-BE49-F238E27FC236}">
                <a16:creationId xmlns:a16="http://schemas.microsoft.com/office/drawing/2014/main" id="{0E2F1153-817E-71F5-B896-80D7C419C4CE}"/>
              </a:ext>
            </a:extLst>
          </p:cNvPr>
          <p:cNvPicPr>
            <a:picLocks noChangeAspect="1"/>
          </p:cNvPicPr>
          <p:nvPr/>
        </p:nvPicPr>
        <p:blipFill rotWithShape="1">
          <a:blip r:embed="rId3">
            <a:alphaModFix amt="70000"/>
          </a:blip>
          <a:srcRect r="-1" b="24995"/>
          <a:stretch/>
        </p:blipFill>
        <p:spPr>
          <a:xfrm>
            <a:off x="20" y="1376"/>
            <a:ext cx="12188932" cy="6856624"/>
          </a:xfrm>
          <a:prstGeom prst="rect">
            <a:avLst/>
          </a:prstGeom>
        </p:spPr>
      </p:pic>
      <p:sp>
        <p:nvSpPr>
          <p:cNvPr id="2" name="Title 1">
            <a:extLst>
              <a:ext uri="{FF2B5EF4-FFF2-40B4-BE49-F238E27FC236}">
                <a16:creationId xmlns:a16="http://schemas.microsoft.com/office/drawing/2014/main" id="{7E4E3DC5-315F-F5B3-F913-CC49E57906F9}"/>
              </a:ext>
            </a:extLst>
          </p:cNvPr>
          <p:cNvSpPr>
            <a:spLocks noGrp="1"/>
          </p:cNvSpPr>
          <p:nvPr>
            <p:ph type="ctrTitle"/>
          </p:nvPr>
        </p:nvSpPr>
        <p:spPr>
          <a:xfrm>
            <a:off x="838200" y="740211"/>
            <a:ext cx="7530685" cy="3163864"/>
          </a:xfrm>
        </p:spPr>
        <p:txBody>
          <a:bodyPr>
            <a:normAutofit/>
          </a:bodyPr>
          <a:lstStyle/>
          <a:p>
            <a:pPr algn="l"/>
            <a:r>
              <a:rPr lang="en-US" sz="5200">
                <a:solidFill>
                  <a:srgbClr val="FFFFFF"/>
                </a:solidFill>
              </a:rPr>
              <a:t>Initial Requirement</a:t>
            </a:r>
            <a:endParaRPr lang="en-CA" sz="5200">
              <a:solidFill>
                <a:srgbClr val="FFFFFF"/>
              </a:solidFill>
            </a:endParaRPr>
          </a:p>
        </p:txBody>
      </p:sp>
    </p:spTree>
    <p:extLst>
      <p:ext uri="{BB962C8B-B14F-4D97-AF65-F5344CB8AC3E}">
        <p14:creationId xmlns:p14="http://schemas.microsoft.com/office/powerpoint/2010/main" val="413185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07FE5C3-3B4F-2D76-F895-E67641B00019}"/>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dirty="0">
                <a:solidFill>
                  <a:schemeClr val="tx2"/>
                </a:solidFill>
              </a:rPr>
              <a:t>Researching Data</a:t>
            </a:r>
          </a:p>
        </p:txBody>
      </p:sp>
      <p:sp>
        <p:nvSpPr>
          <p:cNvPr id="17" name="Rectangle 16">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8716"/>
            <a:ext cx="12192000" cy="459491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58716"/>
            <a:ext cx="12191999" cy="4608809"/>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8D5874F-E9B0-E68F-DA68-17A2BE0EED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1133" y="2434917"/>
            <a:ext cx="6741762" cy="3411976"/>
          </a:xfrm>
          <a:prstGeom prst="rect">
            <a:avLst/>
          </a:prstGeom>
        </p:spPr>
      </p:pic>
      <p:sp>
        <p:nvSpPr>
          <p:cNvPr id="3" name="TextBox 2">
            <a:extLst>
              <a:ext uri="{FF2B5EF4-FFF2-40B4-BE49-F238E27FC236}">
                <a16:creationId xmlns:a16="http://schemas.microsoft.com/office/drawing/2014/main" id="{650FDA9C-9C1B-EA43-0648-1469512160A6}"/>
              </a:ext>
            </a:extLst>
          </p:cNvPr>
          <p:cNvSpPr txBox="1"/>
          <p:nvPr/>
        </p:nvSpPr>
        <p:spPr>
          <a:xfrm>
            <a:off x="4219265" y="6058738"/>
            <a:ext cx="4024820" cy="369332"/>
          </a:xfrm>
          <a:prstGeom prst="rect">
            <a:avLst/>
          </a:prstGeom>
          <a:noFill/>
        </p:spPr>
        <p:txBody>
          <a:bodyPr wrap="none" rtlCol="0">
            <a:spAutoFit/>
          </a:bodyPr>
          <a:lstStyle/>
          <a:p>
            <a:r>
              <a:rPr lang="en-CA" dirty="0">
                <a:solidFill>
                  <a:schemeClr val="bg1"/>
                </a:solidFill>
              </a:rPr>
              <a:t>Source: </a:t>
            </a:r>
            <a:r>
              <a:rPr lang="en-CA" dirty="0">
                <a:solidFill>
                  <a:schemeClr val="bg1"/>
                </a:solidFill>
                <a:hlinkClick r:id="rId5"/>
              </a:rPr>
              <a:t>BlackRock Investment Funds</a:t>
            </a:r>
            <a:endParaRPr lang="en-CA" dirty="0">
              <a:solidFill>
                <a:schemeClr val="bg1"/>
              </a:solidFill>
            </a:endParaRPr>
          </a:p>
        </p:txBody>
      </p:sp>
      <p:pic>
        <p:nvPicPr>
          <p:cNvPr id="6" name="Picture 5" descr="A screenshot of a computer&#10;&#10;Description automatically generated">
            <a:extLst>
              <a:ext uri="{FF2B5EF4-FFF2-40B4-BE49-F238E27FC236}">
                <a16:creationId xmlns:a16="http://schemas.microsoft.com/office/drawing/2014/main" id="{A0D20D49-1B2F-6647-BDBC-40806F777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034" y="2434917"/>
            <a:ext cx="3257769" cy="3411976"/>
          </a:xfrm>
          <a:prstGeom prst="rect">
            <a:avLst/>
          </a:prstGeom>
        </p:spPr>
      </p:pic>
    </p:spTree>
    <p:extLst>
      <p:ext uri="{BB962C8B-B14F-4D97-AF65-F5344CB8AC3E}">
        <p14:creationId xmlns:p14="http://schemas.microsoft.com/office/powerpoint/2010/main" val="3030050550"/>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201B38"/>
      </a:dk2>
      <a:lt2>
        <a:srgbClr val="E4E8E2"/>
      </a:lt2>
      <a:accent1>
        <a:srgbClr val="944DC3"/>
      </a:accent1>
      <a:accent2>
        <a:srgbClr val="503BB1"/>
      </a:accent2>
      <a:accent3>
        <a:srgbClr val="4D68C3"/>
      </a:accent3>
      <a:accent4>
        <a:srgbClr val="3B88B1"/>
      </a:accent4>
      <a:accent5>
        <a:srgbClr val="46B3AB"/>
      </a:accent5>
      <a:accent6>
        <a:srgbClr val="3BB178"/>
      </a:accent6>
      <a:hlink>
        <a:srgbClr val="338F9A"/>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473</TotalTime>
  <Words>578</Words>
  <Application>Microsoft Office PowerPoint</Application>
  <PresentationFormat>Widescreen</PresentationFormat>
  <Paragraphs>86</Paragraphs>
  <Slides>27</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Avenir Next LT Pro</vt:lpstr>
      <vt:lpstr>AvenirNext LT Pro Medium</vt:lpstr>
      <vt:lpstr>BlockprintVTI</vt:lpstr>
      <vt:lpstr>BlackRock Investment Analysis</vt:lpstr>
      <vt:lpstr>Table of Content</vt:lpstr>
      <vt:lpstr>Team Members</vt:lpstr>
      <vt:lpstr>About BlackRock</vt:lpstr>
      <vt:lpstr>About the project</vt:lpstr>
      <vt:lpstr>PowerPoint Presentation</vt:lpstr>
      <vt:lpstr>Timeline</vt:lpstr>
      <vt:lpstr>Initial Requirement</vt:lpstr>
      <vt:lpstr>Researching Data</vt:lpstr>
      <vt:lpstr>Design Phase</vt:lpstr>
      <vt:lpstr>PowerPoint Presentation</vt:lpstr>
      <vt:lpstr>Data Collection</vt:lpstr>
      <vt:lpstr>Data Cleaning</vt:lpstr>
      <vt:lpstr>Implementation / Coding</vt:lpstr>
      <vt:lpstr>PowerPoint Presentation</vt:lpstr>
      <vt:lpstr>Performing the EDA Analysis</vt:lpstr>
      <vt:lpstr>Visualizing Numeric columns</vt:lpstr>
      <vt:lpstr>Visualizing Categorial Columns</vt:lpstr>
      <vt:lpstr>Cluster Algorithm</vt:lpstr>
      <vt:lpstr>Dashboard and Story telling</vt:lpstr>
      <vt:lpstr>PowerPoint Presentation</vt:lpstr>
      <vt:lpstr>Communication</vt:lpstr>
      <vt:lpstr>PowerPoint Presentation</vt:lpstr>
      <vt:lpstr>Project Cost</vt:lpstr>
      <vt:lpstr>Results and findings</vt:lpstr>
      <vt:lpstr>PowerPoint Presentation</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BlackRock Investment Analysis</dc:title>
  <dc:creator>Aryan Radadiya</dc:creator>
  <cp:lastModifiedBy>Aryan Radadiya</cp:lastModifiedBy>
  <cp:revision>63</cp:revision>
  <dcterms:created xsi:type="dcterms:W3CDTF">2024-01-15T14:06:06Z</dcterms:created>
  <dcterms:modified xsi:type="dcterms:W3CDTF">2024-04-05T15:08:37Z</dcterms:modified>
</cp:coreProperties>
</file>